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933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9" r:id="rId6"/>
    <p:sldId id="453" r:id="rId7"/>
    <p:sldId id="459" r:id="rId8"/>
    <p:sldId id="269" r:id="rId9"/>
    <p:sldId id="463" r:id="rId10"/>
    <p:sldId id="462" r:id="rId11"/>
    <p:sldId id="454" r:id="rId12"/>
    <p:sldId id="455" r:id="rId13"/>
    <p:sldId id="457" r:id="rId14"/>
    <p:sldId id="456" r:id="rId15"/>
    <p:sldId id="458" r:id="rId16"/>
    <p:sldId id="273" r:id="rId17"/>
  </p:sldIdLst>
  <p:sldSz cx="12193588" cy="6858000"/>
  <p:notesSz cx="6858000" cy="9144000"/>
  <p:embeddedFontLst>
    <p:embeddedFont>
      <p:font typeface="Bespoke Serif Medium" panose="020B0604020202020204" charset="0"/>
      <p:regular r:id="rId20"/>
    </p:embeddedFont>
    <p:embeddedFont>
      <p:font typeface="Public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457223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sitys" id="{E83D8023-9AB5-1446-9A2C-26CB31B24CF0}">
          <p14:sldIdLst>
            <p14:sldId id="257"/>
            <p14:sldId id="279"/>
            <p14:sldId id="453"/>
            <p14:sldId id="459"/>
            <p14:sldId id="269"/>
            <p14:sldId id="463"/>
            <p14:sldId id="462"/>
            <p14:sldId id="454"/>
            <p14:sldId id="455"/>
            <p14:sldId id="457"/>
            <p14:sldId id="456"/>
            <p14:sldId id="458"/>
            <p14:sldId id="273"/>
          </p14:sldIdLst>
        </p14:section>
        <p14:section name="Раздел без заголовка" id="{B80A59F7-F917-4AB4-8173-9E5704C18B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97" userDrawn="1">
          <p15:clr>
            <a:srgbClr val="A4A3A4"/>
          </p15:clr>
        </p15:guide>
        <p15:guide id="2" orient="horz" pos="1019" userDrawn="1">
          <p15:clr>
            <a:srgbClr val="A4A3A4"/>
          </p15:clr>
        </p15:guide>
        <p15:guide id="3" orient="horz" pos="4725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orient="horz" pos="1832" userDrawn="1">
          <p15:clr>
            <a:srgbClr val="A4A3A4"/>
          </p15:clr>
        </p15:guide>
        <p15:guide id="6" orient="horz" pos="4932" userDrawn="1">
          <p15:clr>
            <a:srgbClr val="A4A3A4"/>
          </p15:clr>
        </p15:guide>
        <p15:guide id="7" orient="horz" pos="1535" userDrawn="1">
          <p15:clr>
            <a:srgbClr val="A4A3A4"/>
          </p15:clr>
        </p15:guide>
        <p15:guide id="8" pos="5195" userDrawn="1">
          <p15:clr>
            <a:srgbClr val="A4A3A4"/>
          </p15:clr>
        </p15:guide>
        <p15:guide id="9" pos="695" userDrawn="1">
          <p15:clr>
            <a:srgbClr val="A4A3A4"/>
          </p15:clr>
        </p15:guide>
        <p15:guide id="10" pos="5615" userDrawn="1">
          <p15:clr>
            <a:srgbClr val="A4A3A4"/>
          </p15:clr>
        </p15:guide>
        <p15:guide id="11" pos="9733" userDrawn="1">
          <p15:clr>
            <a:srgbClr val="A4A3A4"/>
          </p15:clr>
        </p15:guide>
        <p15:guide id="12" pos="7089" userDrawn="1">
          <p15:clr>
            <a:srgbClr val="A4A3A4"/>
          </p15:clr>
        </p15:guide>
        <p15:guide id="13" pos="388" userDrawn="1">
          <p15:clr>
            <a:srgbClr val="A4A3A4"/>
          </p15:clr>
        </p15:guide>
        <p15:guide id="14" pos="457" userDrawn="1">
          <p15:clr>
            <a:srgbClr val="A4A3A4"/>
          </p15:clr>
        </p15:guide>
        <p15:guide id="15" pos="9080" userDrawn="1">
          <p15:clr>
            <a:srgbClr val="A4A3A4"/>
          </p15:clr>
        </p15:guide>
        <p15:guide id="16" pos="9185" userDrawn="1">
          <p15:clr>
            <a:srgbClr val="A4A3A4"/>
          </p15:clr>
        </p15:guide>
        <p15:guide id="17" pos="863" userDrawn="1">
          <p15:clr>
            <a:srgbClr val="A4A3A4"/>
          </p15:clr>
        </p15:guide>
        <p15:guide id="18" orient="horz" pos="373" userDrawn="1">
          <p15:clr>
            <a:srgbClr val="A4A3A4"/>
          </p15:clr>
        </p15:guide>
        <p15:guide id="19" orient="horz" pos="764" userDrawn="1">
          <p15:clr>
            <a:srgbClr val="A4A3A4"/>
          </p15:clr>
        </p15:guide>
        <p15:guide id="20" orient="horz" pos="3544" userDrawn="1">
          <p15:clr>
            <a:srgbClr val="A4A3A4"/>
          </p15:clr>
        </p15:guide>
        <p15:guide id="21" orient="horz" pos="2159" userDrawn="1">
          <p15:clr>
            <a:srgbClr val="A4A3A4"/>
          </p15:clr>
        </p15:guide>
        <p15:guide id="22" orient="horz" pos="1375" userDrawn="1">
          <p15:clr>
            <a:srgbClr val="A4A3A4"/>
          </p15:clr>
        </p15:guide>
        <p15:guide id="23" orient="horz" pos="3699" userDrawn="1">
          <p15:clr>
            <a:srgbClr val="A4A3A4"/>
          </p15:clr>
        </p15:guide>
        <p15:guide id="24" orient="horz" pos="1151" userDrawn="1">
          <p15:clr>
            <a:srgbClr val="A4A3A4"/>
          </p15:clr>
        </p15:guide>
        <p15:guide id="25" pos="3897" userDrawn="1">
          <p15:clr>
            <a:srgbClr val="A4A3A4"/>
          </p15:clr>
        </p15:guide>
        <p15:guide id="26" pos="521" userDrawn="1">
          <p15:clr>
            <a:srgbClr val="A4A3A4"/>
          </p15:clr>
        </p15:guide>
        <p15:guide id="27" pos="4211" userDrawn="1">
          <p15:clr>
            <a:srgbClr val="A4A3A4"/>
          </p15:clr>
        </p15:guide>
        <p15:guide id="28" pos="7300" userDrawn="1">
          <p15:clr>
            <a:srgbClr val="A4A3A4"/>
          </p15:clr>
        </p15:guide>
        <p15:guide id="29" pos="5317" userDrawn="1">
          <p15:clr>
            <a:srgbClr val="A4A3A4"/>
          </p15:clr>
        </p15:guide>
        <p15:guide id="30" pos="291" userDrawn="1">
          <p15:clr>
            <a:srgbClr val="A4A3A4"/>
          </p15:clr>
        </p15:guide>
        <p15:guide id="31" pos="343" userDrawn="1">
          <p15:clr>
            <a:srgbClr val="A4A3A4"/>
          </p15:clr>
        </p15:guide>
        <p15:guide id="32" pos="6810" userDrawn="1">
          <p15:clr>
            <a:srgbClr val="A4A3A4"/>
          </p15:clr>
        </p15:guide>
        <p15:guide id="33" pos="6889" userDrawn="1">
          <p15:clr>
            <a:srgbClr val="A4A3A4"/>
          </p15:clr>
        </p15:guide>
        <p15:guide id="34" pos="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  <p:cmAuthor id="3" name="Svitlana Ostnek" initials="SO" lastIdx="2" clrIdx="2">
    <p:extLst>
      <p:ext uri="{19B8F6BF-5375-455C-9EA6-DF929625EA0E}">
        <p15:presenceInfo xmlns:p15="http://schemas.microsoft.com/office/powerpoint/2012/main" userId="S-1-5-21-3465154619-3282790773-2173923322-22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7D"/>
    <a:srgbClr val="F7B723"/>
    <a:srgbClr val="E7D4FB"/>
    <a:srgbClr val="BAD4F4"/>
    <a:srgbClr val="A6D8E4"/>
    <a:srgbClr val="F5F3EB"/>
    <a:srgbClr val="FFEDD4"/>
    <a:srgbClr val="FFEDC0"/>
    <a:srgbClr val="B381D6"/>
    <a:srgbClr val="08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3E1A1-2D34-4122-A040-2995DCC8874A}" v="12" dt="2025-04-02T05:30:29.4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2297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>
        <p:guide orient="horz" pos="497"/>
        <p:guide orient="horz" pos="1019"/>
        <p:guide orient="horz" pos="4725"/>
        <p:guide orient="horz" pos="2879"/>
        <p:guide orient="horz" pos="1832"/>
        <p:guide orient="horz" pos="4932"/>
        <p:guide orient="horz" pos="1535"/>
        <p:guide pos="5195"/>
        <p:guide pos="695"/>
        <p:guide pos="5615"/>
        <p:guide pos="9733"/>
        <p:guide pos="7089"/>
        <p:guide pos="388"/>
        <p:guide pos="457"/>
        <p:guide pos="9080"/>
        <p:guide pos="9185"/>
        <p:guide pos="863"/>
        <p:guide orient="horz" pos="373"/>
        <p:guide orient="horz" pos="764"/>
        <p:guide orient="horz" pos="3544"/>
        <p:guide orient="horz" pos="2159"/>
        <p:guide orient="horz" pos="1375"/>
        <p:guide orient="horz" pos="3699"/>
        <p:guide orient="horz" pos="1151"/>
        <p:guide pos="3897"/>
        <p:guide pos="521"/>
        <p:guide pos="4211"/>
        <p:guide pos="7300"/>
        <p:guide pos="5317"/>
        <p:guide pos="291"/>
        <p:guide pos="343"/>
        <p:guide pos="6810"/>
        <p:guide pos="6889"/>
        <p:guide pos="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Djandjgava" userId="ad884077-0d09-4314-aaeb-ccb8eddd32c7" providerId="ADAL" clId="{1E33E1A1-2D34-4122-A040-2995DCC8874A}"/>
    <pc:docChg chg="undo custSel addSld delSld modSld modSection">
      <pc:chgData name="Natalia Djandjgava" userId="ad884077-0d09-4314-aaeb-ccb8eddd32c7" providerId="ADAL" clId="{1E33E1A1-2D34-4122-A040-2995DCC8874A}" dt="2025-04-02T05:31:05.238" v="881" actId="1076"/>
      <pc:docMkLst>
        <pc:docMk/>
      </pc:docMkLst>
      <pc:sldChg chg="delSp modSp mod">
        <pc:chgData name="Natalia Djandjgava" userId="ad884077-0d09-4314-aaeb-ccb8eddd32c7" providerId="ADAL" clId="{1E33E1A1-2D34-4122-A040-2995DCC8874A}" dt="2025-04-02T04:59:35.524" v="11" actId="478"/>
        <pc:sldMkLst>
          <pc:docMk/>
          <pc:sldMk cId="1724268225" sldId="257"/>
        </pc:sldMkLst>
        <pc:spChg chg="mod">
          <ac:chgData name="Natalia Djandjgava" userId="ad884077-0d09-4314-aaeb-ccb8eddd32c7" providerId="ADAL" clId="{1E33E1A1-2D34-4122-A040-2995DCC8874A}" dt="2025-04-02T04:59:19.145" v="3" actId="20577"/>
          <ac:spMkLst>
            <pc:docMk/>
            <pc:sldMk cId="1724268225" sldId="257"/>
            <ac:spMk id="2" creationId="{13E540E2-2086-5E78-16C3-FA0D9D35C9DB}"/>
          </ac:spMkLst>
        </pc:spChg>
        <pc:spChg chg="mod">
          <ac:chgData name="Natalia Djandjgava" userId="ad884077-0d09-4314-aaeb-ccb8eddd32c7" providerId="ADAL" clId="{1E33E1A1-2D34-4122-A040-2995DCC8874A}" dt="2025-04-02T04:59:31.660" v="10" actId="20577"/>
          <ac:spMkLst>
            <pc:docMk/>
            <pc:sldMk cId="1724268225" sldId="257"/>
            <ac:spMk id="3" creationId="{6F21C58A-7964-10B9-6839-CF5E3375F418}"/>
          </ac:spMkLst>
        </pc:spChg>
        <pc:picChg chg="del">
          <ac:chgData name="Natalia Djandjgava" userId="ad884077-0d09-4314-aaeb-ccb8eddd32c7" providerId="ADAL" clId="{1E33E1A1-2D34-4122-A040-2995DCC8874A}" dt="2025-04-02T04:59:35.524" v="11" actId="478"/>
          <ac:picMkLst>
            <pc:docMk/>
            <pc:sldMk cId="1724268225" sldId="257"/>
            <ac:picMk id="8" creationId="{26923FD2-2FAD-A10A-3FE8-A28252C0B2A6}"/>
          </ac:picMkLst>
        </pc:picChg>
      </pc:sldChg>
      <pc:sldChg chg="del">
        <pc:chgData name="Natalia Djandjgava" userId="ad884077-0d09-4314-aaeb-ccb8eddd32c7" providerId="ADAL" clId="{1E33E1A1-2D34-4122-A040-2995DCC8874A}" dt="2025-04-02T05:00:39.964" v="19" actId="47"/>
        <pc:sldMkLst>
          <pc:docMk/>
          <pc:sldMk cId="3981788626" sldId="259"/>
        </pc:sldMkLst>
      </pc:sldChg>
      <pc:sldChg chg="addSp delSp modSp mod">
        <pc:chgData name="Natalia Djandjgava" userId="ad884077-0d09-4314-aaeb-ccb8eddd32c7" providerId="ADAL" clId="{1E33E1A1-2D34-4122-A040-2995DCC8874A}" dt="2025-04-02T05:25:14.171" v="694" actId="20577"/>
        <pc:sldMkLst>
          <pc:docMk/>
          <pc:sldMk cId="457097279" sldId="269"/>
        </pc:sldMkLst>
        <pc:spChg chg="mod">
          <ac:chgData name="Natalia Djandjgava" userId="ad884077-0d09-4314-aaeb-ccb8eddd32c7" providerId="ADAL" clId="{1E33E1A1-2D34-4122-A040-2995DCC8874A}" dt="2025-04-02T05:25:14.171" v="694" actId="20577"/>
          <ac:spMkLst>
            <pc:docMk/>
            <pc:sldMk cId="457097279" sldId="269"/>
            <ac:spMk id="10" creationId="{371788DA-38FC-1F36-E5F4-E0BF20FF8A7E}"/>
          </ac:spMkLst>
        </pc:spChg>
        <pc:picChg chg="del">
          <ac:chgData name="Natalia Djandjgava" userId="ad884077-0d09-4314-aaeb-ccb8eddd32c7" providerId="ADAL" clId="{1E33E1A1-2D34-4122-A040-2995DCC8874A}" dt="2025-04-02T05:21:27.123" v="449" actId="478"/>
          <ac:picMkLst>
            <pc:docMk/>
            <pc:sldMk cId="457097279" sldId="269"/>
            <ac:picMk id="3" creationId="{C07A6647-7CEF-83D1-5D21-A219B51FE479}"/>
          </ac:picMkLst>
        </pc:picChg>
        <pc:picChg chg="add del mod">
          <ac:chgData name="Natalia Djandjgava" userId="ad884077-0d09-4314-aaeb-ccb8eddd32c7" providerId="ADAL" clId="{1E33E1A1-2D34-4122-A040-2995DCC8874A}" dt="2025-04-02T05:22:43.551" v="551" actId="478"/>
          <ac:picMkLst>
            <pc:docMk/>
            <pc:sldMk cId="457097279" sldId="269"/>
            <ac:picMk id="4" creationId="{DFF38592-D3E0-C4A8-7F66-CD02BFDD1BD8}"/>
          </ac:picMkLst>
        </pc:picChg>
        <pc:picChg chg="add del mod">
          <ac:chgData name="Natalia Djandjgava" userId="ad884077-0d09-4314-aaeb-ccb8eddd32c7" providerId="ADAL" clId="{1E33E1A1-2D34-4122-A040-2995DCC8874A}" dt="2025-04-02T05:24:36.706" v="662" actId="478"/>
          <ac:picMkLst>
            <pc:docMk/>
            <pc:sldMk cId="457097279" sldId="269"/>
            <ac:picMk id="6" creationId="{A242855D-6CA1-3A63-C39D-CAED2B1E4441}"/>
          </ac:picMkLst>
        </pc:picChg>
        <pc:picChg chg="add mod">
          <ac:chgData name="Natalia Djandjgava" userId="ad884077-0d09-4314-aaeb-ccb8eddd32c7" providerId="ADAL" clId="{1E33E1A1-2D34-4122-A040-2995DCC8874A}" dt="2025-04-02T05:24:44.105" v="665" actId="1076"/>
          <ac:picMkLst>
            <pc:docMk/>
            <pc:sldMk cId="457097279" sldId="269"/>
            <ac:picMk id="7" creationId="{894FFF10-5877-006D-13C3-46285BE19C07}"/>
          </ac:picMkLst>
        </pc:picChg>
      </pc:sldChg>
      <pc:sldChg chg="addSp delSp modSp mod">
        <pc:chgData name="Natalia Djandjgava" userId="ad884077-0d09-4314-aaeb-ccb8eddd32c7" providerId="ADAL" clId="{1E33E1A1-2D34-4122-A040-2995DCC8874A}" dt="2025-04-02T05:31:05.238" v="881" actId="1076"/>
        <pc:sldMkLst>
          <pc:docMk/>
          <pc:sldMk cId="470702435" sldId="273"/>
        </pc:sldMkLst>
        <pc:spChg chg="mod">
          <ac:chgData name="Natalia Djandjgava" userId="ad884077-0d09-4314-aaeb-ccb8eddd32c7" providerId="ADAL" clId="{1E33E1A1-2D34-4122-A040-2995DCC8874A}" dt="2025-04-02T05:31:05.238" v="881" actId="1076"/>
          <ac:spMkLst>
            <pc:docMk/>
            <pc:sldMk cId="470702435" sldId="273"/>
            <ac:spMk id="2" creationId="{13E540E2-2086-5E78-16C3-FA0D9D35C9DB}"/>
          </ac:spMkLst>
        </pc:spChg>
        <pc:picChg chg="add mod">
          <ac:chgData name="Natalia Djandjgava" userId="ad884077-0d09-4314-aaeb-ccb8eddd32c7" providerId="ADAL" clId="{1E33E1A1-2D34-4122-A040-2995DCC8874A}" dt="2025-04-02T05:30:58.310" v="876" actId="14100"/>
          <ac:picMkLst>
            <pc:docMk/>
            <pc:sldMk cId="470702435" sldId="273"/>
            <ac:picMk id="3" creationId="{4BDB70E4-E1A0-041A-F7EC-94FAD912FD87}"/>
          </ac:picMkLst>
        </pc:picChg>
        <pc:picChg chg="add mod">
          <ac:chgData name="Natalia Djandjgava" userId="ad884077-0d09-4314-aaeb-ccb8eddd32c7" providerId="ADAL" clId="{1E33E1A1-2D34-4122-A040-2995DCC8874A}" dt="2025-04-02T05:30:54.600" v="875" actId="1076"/>
          <ac:picMkLst>
            <pc:docMk/>
            <pc:sldMk cId="470702435" sldId="273"/>
            <ac:picMk id="4" creationId="{B489A974-2F2F-70D3-E040-18AF4CB70CAC}"/>
          </ac:picMkLst>
        </pc:picChg>
        <pc:picChg chg="del">
          <ac:chgData name="Natalia Djandjgava" userId="ad884077-0d09-4314-aaeb-ccb8eddd32c7" providerId="ADAL" clId="{1E33E1A1-2D34-4122-A040-2995DCC8874A}" dt="2025-04-02T05:30:00.014" v="866" actId="478"/>
          <ac:picMkLst>
            <pc:docMk/>
            <pc:sldMk cId="470702435" sldId="273"/>
            <ac:picMk id="8" creationId="{26923FD2-2FAD-A10A-3FE8-A28252C0B2A6}"/>
          </ac:picMkLst>
        </pc:picChg>
      </pc:sldChg>
      <pc:sldChg chg="del">
        <pc:chgData name="Natalia Djandjgava" userId="ad884077-0d09-4314-aaeb-ccb8eddd32c7" providerId="ADAL" clId="{1E33E1A1-2D34-4122-A040-2995DCC8874A}" dt="2025-04-02T05:00:25.110" v="15" actId="47"/>
        <pc:sldMkLst>
          <pc:docMk/>
          <pc:sldMk cId="1062616512" sldId="276"/>
        </pc:sldMkLst>
      </pc:sldChg>
      <pc:sldChg chg="del">
        <pc:chgData name="Natalia Djandjgava" userId="ad884077-0d09-4314-aaeb-ccb8eddd32c7" providerId="ADAL" clId="{1E33E1A1-2D34-4122-A040-2995DCC8874A}" dt="2025-04-02T05:00:26.106" v="16" actId="47"/>
        <pc:sldMkLst>
          <pc:docMk/>
          <pc:sldMk cId="2395185057" sldId="277"/>
        </pc:sldMkLst>
      </pc:sldChg>
      <pc:sldChg chg="del">
        <pc:chgData name="Natalia Djandjgava" userId="ad884077-0d09-4314-aaeb-ccb8eddd32c7" providerId="ADAL" clId="{1E33E1A1-2D34-4122-A040-2995DCC8874A}" dt="2025-04-02T05:00:27.022" v="17" actId="47"/>
        <pc:sldMkLst>
          <pc:docMk/>
          <pc:sldMk cId="596683191" sldId="278"/>
        </pc:sldMkLst>
      </pc:sldChg>
      <pc:sldChg chg="del">
        <pc:chgData name="Natalia Djandjgava" userId="ad884077-0d09-4314-aaeb-ccb8eddd32c7" providerId="ADAL" clId="{1E33E1A1-2D34-4122-A040-2995DCC8874A}" dt="2025-04-02T05:00:24.090" v="14" actId="47"/>
        <pc:sldMkLst>
          <pc:docMk/>
          <pc:sldMk cId="3896895097" sldId="280"/>
        </pc:sldMkLst>
      </pc:sldChg>
      <pc:sldChg chg="del">
        <pc:chgData name="Natalia Djandjgava" userId="ad884077-0d09-4314-aaeb-ccb8eddd32c7" providerId="ADAL" clId="{1E33E1A1-2D34-4122-A040-2995DCC8874A}" dt="2025-04-02T05:00:21.125" v="12" actId="47"/>
        <pc:sldMkLst>
          <pc:docMk/>
          <pc:sldMk cId="3553651191" sldId="281"/>
        </pc:sldMkLst>
      </pc:sldChg>
      <pc:sldChg chg="del">
        <pc:chgData name="Natalia Djandjgava" userId="ad884077-0d09-4314-aaeb-ccb8eddd32c7" providerId="ADAL" clId="{1E33E1A1-2D34-4122-A040-2995DCC8874A}" dt="2025-04-02T05:00:22.382" v="13" actId="47"/>
        <pc:sldMkLst>
          <pc:docMk/>
          <pc:sldMk cId="3864029012" sldId="282"/>
        </pc:sldMkLst>
      </pc:sldChg>
      <pc:sldChg chg="del">
        <pc:chgData name="Natalia Djandjgava" userId="ad884077-0d09-4314-aaeb-ccb8eddd32c7" providerId="ADAL" clId="{1E33E1A1-2D34-4122-A040-2995DCC8874A}" dt="2025-04-02T05:00:28.110" v="18" actId="47"/>
        <pc:sldMkLst>
          <pc:docMk/>
          <pc:sldMk cId="2180971910" sldId="452"/>
        </pc:sldMkLst>
      </pc:sldChg>
      <pc:sldChg chg="addSp delSp modSp mod">
        <pc:chgData name="Natalia Djandjgava" userId="ad884077-0d09-4314-aaeb-ccb8eddd32c7" providerId="ADAL" clId="{1E33E1A1-2D34-4122-A040-2995DCC8874A}" dt="2025-04-02T05:27:53.093" v="807" actId="1076"/>
        <pc:sldMkLst>
          <pc:docMk/>
          <pc:sldMk cId="3070405986" sldId="454"/>
        </pc:sldMkLst>
        <pc:spChg chg="mod">
          <ac:chgData name="Natalia Djandjgava" userId="ad884077-0d09-4314-aaeb-ccb8eddd32c7" providerId="ADAL" clId="{1E33E1A1-2D34-4122-A040-2995DCC8874A}" dt="2025-04-02T05:27:15.234" v="799" actId="20577"/>
          <ac:spMkLst>
            <pc:docMk/>
            <pc:sldMk cId="3070405986" sldId="454"/>
            <ac:spMk id="15" creationId="{261C9156-CB22-6078-4BA4-6201525DEA28}"/>
          </ac:spMkLst>
        </pc:spChg>
        <pc:picChg chg="add mod">
          <ac:chgData name="Natalia Djandjgava" userId="ad884077-0d09-4314-aaeb-ccb8eddd32c7" providerId="ADAL" clId="{1E33E1A1-2D34-4122-A040-2995DCC8874A}" dt="2025-04-02T05:27:53.093" v="807" actId="1076"/>
          <ac:picMkLst>
            <pc:docMk/>
            <pc:sldMk cId="3070405986" sldId="454"/>
            <ac:picMk id="3" creationId="{A259EF56-A8EA-951B-A1A5-0845B6422040}"/>
          </ac:picMkLst>
        </pc:picChg>
        <pc:picChg chg="del">
          <ac:chgData name="Natalia Djandjgava" userId="ad884077-0d09-4314-aaeb-ccb8eddd32c7" providerId="ADAL" clId="{1E33E1A1-2D34-4122-A040-2995DCC8874A}" dt="2025-04-02T05:25:39.546" v="696" actId="478"/>
          <ac:picMkLst>
            <pc:docMk/>
            <pc:sldMk cId="3070405986" sldId="454"/>
            <ac:picMk id="8" creationId="{C45617A8-F6DC-CE45-660A-9ABEDBE0065A}"/>
          </ac:picMkLst>
        </pc:picChg>
      </pc:sldChg>
      <pc:sldChg chg="addSp delSp modSp mod">
        <pc:chgData name="Natalia Djandjgava" userId="ad884077-0d09-4314-aaeb-ccb8eddd32c7" providerId="ADAL" clId="{1E33E1A1-2D34-4122-A040-2995DCC8874A}" dt="2025-04-02T05:27:47.495" v="806" actId="20577"/>
        <pc:sldMkLst>
          <pc:docMk/>
          <pc:sldMk cId="3126834347" sldId="455"/>
        </pc:sldMkLst>
        <pc:spChg chg="mod">
          <ac:chgData name="Natalia Djandjgava" userId="ad884077-0d09-4314-aaeb-ccb8eddd32c7" providerId="ADAL" clId="{1E33E1A1-2D34-4122-A040-2995DCC8874A}" dt="2025-04-02T05:27:47.495" v="806" actId="20577"/>
          <ac:spMkLst>
            <pc:docMk/>
            <pc:sldMk cId="3126834347" sldId="455"/>
            <ac:spMk id="10" creationId="{08B75B18-CC1F-E926-A232-53471CD4D22F}"/>
          </ac:spMkLst>
        </pc:spChg>
        <pc:picChg chg="del">
          <ac:chgData name="Natalia Djandjgava" userId="ad884077-0d09-4314-aaeb-ccb8eddd32c7" providerId="ADAL" clId="{1E33E1A1-2D34-4122-A040-2995DCC8874A}" dt="2025-04-02T05:25:43.538" v="697" actId="478"/>
          <ac:picMkLst>
            <pc:docMk/>
            <pc:sldMk cId="3126834347" sldId="455"/>
            <ac:picMk id="3" creationId="{1952646B-F8D5-1ACB-86A8-E7DA9CDCC42E}"/>
          </ac:picMkLst>
        </pc:picChg>
        <pc:picChg chg="add mod">
          <ac:chgData name="Natalia Djandjgava" userId="ad884077-0d09-4314-aaeb-ccb8eddd32c7" providerId="ADAL" clId="{1E33E1A1-2D34-4122-A040-2995DCC8874A}" dt="2025-04-02T05:27:39.898" v="803" actId="27614"/>
          <ac:picMkLst>
            <pc:docMk/>
            <pc:sldMk cId="3126834347" sldId="455"/>
            <ac:picMk id="4" creationId="{E6647480-93A6-9546-A9CF-AF7BC2E28ACF}"/>
          </ac:picMkLst>
        </pc:picChg>
      </pc:sldChg>
      <pc:sldChg chg="modSp mod">
        <pc:chgData name="Natalia Djandjgava" userId="ad884077-0d09-4314-aaeb-ccb8eddd32c7" providerId="ADAL" clId="{1E33E1A1-2D34-4122-A040-2995DCC8874A}" dt="2025-04-02T05:29:47.285" v="864" actId="962"/>
        <pc:sldMkLst>
          <pc:docMk/>
          <pc:sldMk cId="915455842" sldId="456"/>
        </pc:sldMkLst>
        <pc:spChg chg="mod">
          <ac:chgData name="Natalia Djandjgava" userId="ad884077-0d09-4314-aaeb-ccb8eddd32c7" providerId="ADAL" clId="{1E33E1A1-2D34-4122-A040-2995DCC8874A}" dt="2025-04-02T05:29:47.285" v="864" actId="962"/>
          <ac:spMkLst>
            <pc:docMk/>
            <pc:sldMk cId="915455842" sldId="456"/>
            <ac:spMk id="12" creationId="{C7B7F260-861A-771F-9414-F899C17FB8D5}"/>
          </ac:spMkLst>
        </pc:spChg>
      </pc:sldChg>
      <pc:sldChg chg="addSp delSp modSp mod">
        <pc:chgData name="Natalia Djandjgava" userId="ad884077-0d09-4314-aaeb-ccb8eddd32c7" providerId="ADAL" clId="{1E33E1A1-2D34-4122-A040-2995DCC8874A}" dt="2025-04-02T05:29:25.038" v="861" actId="20577"/>
        <pc:sldMkLst>
          <pc:docMk/>
          <pc:sldMk cId="934915563" sldId="457"/>
        </pc:sldMkLst>
        <pc:spChg chg="mod">
          <ac:chgData name="Natalia Djandjgava" userId="ad884077-0d09-4314-aaeb-ccb8eddd32c7" providerId="ADAL" clId="{1E33E1A1-2D34-4122-A040-2995DCC8874A}" dt="2025-04-02T05:29:25.038" v="861" actId="20577"/>
          <ac:spMkLst>
            <pc:docMk/>
            <pc:sldMk cId="934915563" sldId="457"/>
            <ac:spMk id="3" creationId="{FA86ECBB-50F9-2918-538B-B46D44A727A6}"/>
          </ac:spMkLst>
        </pc:spChg>
        <pc:spChg chg="add mod">
          <ac:chgData name="Natalia Djandjgava" userId="ad884077-0d09-4314-aaeb-ccb8eddd32c7" providerId="ADAL" clId="{1E33E1A1-2D34-4122-A040-2995DCC8874A}" dt="2025-04-02T05:29:09.610" v="810" actId="5793"/>
          <ac:spMkLst>
            <pc:docMk/>
            <pc:sldMk cId="934915563" sldId="457"/>
            <ac:spMk id="5" creationId="{8235F8E1-F3BD-5E56-A4D9-FA4225E553DC}"/>
          </ac:spMkLst>
        </pc:spChg>
        <pc:picChg chg="del">
          <ac:chgData name="Natalia Djandjgava" userId="ad884077-0d09-4314-aaeb-ccb8eddd32c7" providerId="ADAL" clId="{1E33E1A1-2D34-4122-A040-2995DCC8874A}" dt="2025-04-02T05:25:47.054" v="698" actId="478"/>
          <ac:picMkLst>
            <pc:docMk/>
            <pc:sldMk cId="934915563" sldId="457"/>
            <ac:picMk id="6" creationId="{12CC3208-1CA8-7777-FAF1-130255477FFB}"/>
          </ac:picMkLst>
        </pc:picChg>
        <pc:picChg chg="add mod">
          <ac:chgData name="Natalia Djandjgava" userId="ad884077-0d09-4314-aaeb-ccb8eddd32c7" providerId="ADAL" clId="{1E33E1A1-2D34-4122-A040-2995DCC8874A}" dt="2025-04-02T05:29:05.321" v="809" actId="1076"/>
          <ac:picMkLst>
            <pc:docMk/>
            <pc:sldMk cId="934915563" sldId="457"/>
            <ac:picMk id="8" creationId="{28F34E40-D922-037C-2C08-EC3599EA3A8F}"/>
          </ac:picMkLst>
        </pc:picChg>
      </pc:sldChg>
      <pc:sldChg chg="addSp delSp modSp mod">
        <pc:chgData name="Natalia Djandjgava" userId="ad884077-0d09-4314-aaeb-ccb8eddd32c7" providerId="ADAL" clId="{1E33E1A1-2D34-4122-A040-2995DCC8874A}" dt="2025-04-02T05:29:51.293" v="865"/>
        <pc:sldMkLst>
          <pc:docMk/>
          <pc:sldMk cId="3505484611" sldId="458"/>
        </pc:sldMkLst>
        <pc:spChg chg="mod">
          <ac:chgData name="Natalia Djandjgava" userId="ad884077-0d09-4314-aaeb-ccb8eddd32c7" providerId="ADAL" clId="{1E33E1A1-2D34-4122-A040-2995DCC8874A}" dt="2025-04-02T05:29:51.293" v="865"/>
          <ac:spMkLst>
            <pc:docMk/>
            <pc:sldMk cId="3505484611" sldId="458"/>
            <ac:spMk id="3" creationId="{FB6C7B0C-B405-8521-88EB-74B6B11CF480}"/>
          </ac:spMkLst>
        </pc:spChg>
        <pc:spChg chg="add del mod">
          <ac:chgData name="Natalia Djandjgava" userId="ad884077-0d09-4314-aaeb-ccb8eddd32c7" providerId="ADAL" clId="{1E33E1A1-2D34-4122-A040-2995DCC8874A}" dt="2025-04-02T05:29:40.680" v="862"/>
          <ac:spMkLst>
            <pc:docMk/>
            <pc:sldMk cId="3505484611" sldId="458"/>
            <ac:spMk id="5" creationId="{6C815AA7-4A6C-340B-A4E7-38F6615C756D}"/>
          </ac:spMkLst>
        </pc:spChg>
        <pc:picChg chg="del">
          <ac:chgData name="Natalia Djandjgava" userId="ad884077-0d09-4314-aaeb-ccb8eddd32c7" providerId="ADAL" clId="{1E33E1A1-2D34-4122-A040-2995DCC8874A}" dt="2025-04-02T05:25:51.454" v="699" actId="478"/>
          <ac:picMkLst>
            <pc:docMk/>
            <pc:sldMk cId="3505484611" sldId="458"/>
            <ac:picMk id="6" creationId="{8497E442-9E6B-BDB9-C705-31D5F95E03FA}"/>
          </ac:picMkLst>
        </pc:picChg>
        <pc:picChg chg="add mod">
          <ac:chgData name="Natalia Djandjgava" userId="ad884077-0d09-4314-aaeb-ccb8eddd32c7" providerId="ADAL" clId="{1E33E1A1-2D34-4122-A040-2995DCC8874A}" dt="2025-04-02T05:29:47.284" v="863" actId="27614"/>
          <ac:picMkLst>
            <pc:docMk/>
            <pc:sldMk cId="3505484611" sldId="458"/>
            <ac:picMk id="8" creationId="{BA3125E2-ECB9-318F-09F8-3BB08D4D5098}"/>
          </ac:picMkLst>
        </pc:picChg>
      </pc:sldChg>
      <pc:sldChg chg="modSp add mod">
        <pc:chgData name="Natalia Djandjgava" userId="ad884077-0d09-4314-aaeb-ccb8eddd32c7" providerId="ADAL" clId="{1E33E1A1-2D34-4122-A040-2995DCC8874A}" dt="2025-04-02T05:11:17.556" v="443" actId="20577"/>
        <pc:sldMkLst>
          <pc:docMk/>
          <pc:sldMk cId="4191680301" sldId="459"/>
        </pc:sldMkLst>
        <pc:spChg chg="mod">
          <ac:chgData name="Natalia Djandjgava" userId="ad884077-0d09-4314-aaeb-ccb8eddd32c7" providerId="ADAL" clId="{1E33E1A1-2D34-4122-A040-2995DCC8874A}" dt="2025-04-02T05:11:17.556" v="443" actId="20577"/>
          <ac:spMkLst>
            <pc:docMk/>
            <pc:sldMk cId="4191680301" sldId="459"/>
            <ac:spMk id="2" creationId="{F9E75DEF-B7EC-1D3A-A4B3-22E491932714}"/>
          </ac:spMkLst>
        </pc:spChg>
        <pc:spChg chg="mod">
          <ac:chgData name="Natalia Djandjgava" userId="ad884077-0d09-4314-aaeb-ccb8eddd32c7" providerId="ADAL" clId="{1E33E1A1-2D34-4122-A040-2995DCC8874A}" dt="2025-04-02T05:01:29.828" v="44" actId="20577"/>
          <ac:spMkLst>
            <pc:docMk/>
            <pc:sldMk cId="4191680301" sldId="459"/>
            <ac:spMk id="3" creationId="{A43B01A2-D7B3-3FF5-471D-12A03CB763FF}"/>
          </ac:spMkLst>
        </pc:spChg>
      </pc:sldChg>
      <pc:sldChg chg="add del">
        <pc:chgData name="Natalia Djandjgava" userId="ad884077-0d09-4314-aaeb-ccb8eddd32c7" providerId="ADAL" clId="{1E33E1A1-2D34-4122-A040-2995DCC8874A}" dt="2025-04-02T05:22:35.645" v="550" actId="47"/>
        <pc:sldMkLst>
          <pc:docMk/>
          <pc:sldMk cId="1179105236" sldId="460"/>
        </pc:sldMkLst>
      </pc:sldChg>
      <pc:sldChg chg="addSp delSp modSp add del mod">
        <pc:chgData name="Natalia Djandjgava" userId="ad884077-0d09-4314-aaeb-ccb8eddd32c7" providerId="ADAL" clId="{1E33E1A1-2D34-4122-A040-2995DCC8874A}" dt="2025-04-02T05:25:16.505" v="695" actId="47"/>
        <pc:sldMkLst>
          <pc:docMk/>
          <pc:sldMk cId="2342616258" sldId="461"/>
        </pc:sldMkLst>
        <pc:spChg chg="mod">
          <ac:chgData name="Natalia Djandjgava" userId="ad884077-0d09-4314-aaeb-ccb8eddd32c7" providerId="ADAL" clId="{1E33E1A1-2D34-4122-A040-2995DCC8874A}" dt="2025-04-02T05:08:13.808" v="422" actId="6549"/>
          <ac:spMkLst>
            <pc:docMk/>
            <pc:sldMk cId="2342616258" sldId="461"/>
            <ac:spMk id="2" creationId="{F9E75DEF-B7EC-1D3A-A4B3-22E491932714}"/>
          </ac:spMkLst>
        </pc:spChg>
        <pc:spChg chg="mod">
          <ac:chgData name="Natalia Djandjgava" userId="ad884077-0d09-4314-aaeb-ccb8eddd32c7" providerId="ADAL" clId="{1E33E1A1-2D34-4122-A040-2995DCC8874A}" dt="2025-04-02T05:24:49.088" v="667" actId="27636"/>
          <ac:spMkLst>
            <pc:docMk/>
            <pc:sldMk cId="2342616258" sldId="461"/>
            <ac:spMk id="3" creationId="{A43B01A2-D7B3-3FF5-471D-12A03CB763FF}"/>
          </ac:spMkLst>
        </pc:spChg>
        <pc:picChg chg="add del mod">
          <ac:chgData name="Natalia Djandjgava" userId="ad884077-0d09-4314-aaeb-ccb8eddd32c7" providerId="ADAL" clId="{1E33E1A1-2D34-4122-A040-2995DCC8874A}" dt="2025-04-02T05:24:39.605" v="663" actId="21"/>
          <ac:picMkLst>
            <pc:docMk/>
            <pc:sldMk cId="2342616258" sldId="461"/>
            <ac:picMk id="5" creationId="{894FFF10-5877-006D-13C3-46285BE19C07}"/>
          </ac:picMkLst>
        </pc:picChg>
      </pc:sldChg>
      <pc:sldChg chg="add">
        <pc:chgData name="Natalia Djandjgava" userId="ad884077-0d09-4314-aaeb-ccb8eddd32c7" providerId="ADAL" clId="{1E33E1A1-2D34-4122-A040-2995DCC8874A}" dt="2025-04-02T05:22:33.439" v="549" actId="2890"/>
        <pc:sldMkLst>
          <pc:docMk/>
          <pc:sldMk cId="2089584391" sldId="462"/>
        </pc:sldMkLst>
      </pc:sldChg>
      <pc:sldChg chg="add">
        <pc:chgData name="Natalia Djandjgava" userId="ad884077-0d09-4314-aaeb-ccb8eddd32c7" providerId="ADAL" clId="{1E33E1A1-2D34-4122-A040-2995DCC8874A}" dt="2025-04-02T05:24:32.739" v="661" actId="2890"/>
        <pc:sldMkLst>
          <pc:docMk/>
          <pc:sldMk cId="3335656097" sldId="463"/>
        </pc:sldMkLst>
      </pc:sldChg>
      <pc:sldMasterChg chg="delSldLayout">
        <pc:chgData name="Natalia Djandjgava" userId="ad884077-0d09-4314-aaeb-ccb8eddd32c7" providerId="ADAL" clId="{1E33E1A1-2D34-4122-A040-2995DCC8874A}" dt="2025-04-02T05:00:28.110" v="18" actId="47"/>
        <pc:sldMasterMkLst>
          <pc:docMk/>
          <pc:sldMasterMk cId="2341843283" sldId="2147483933"/>
        </pc:sldMasterMkLst>
        <pc:sldLayoutChg chg="del">
          <pc:chgData name="Natalia Djandjgava" userId="ad884077-0d09-4314-aaeb-ccb8eddd32c7" providerId="ADAL" clId="{1E33E1A1-2D34-4122-A040-2995DCC8874A}" dt="2025-04-02T05:00:28.110" v="18" actId="47"/>
          <pc:sldLayoutMkLst>
            <pc:docMk/>
            <pc:sldMasterMk cId="2341843283" sldId="2147483933"/>
            <pc:sldLayoutMk cId="2718165626" sldId="214748397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23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46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337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560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783" algn="l" defTabSz="457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18" Type="http://schemas.openxmlformats.org/officeDocument/2006/relationships/hyperlink" Target="https://vimeo.com/cmivideos" TargetMode="External"/><Relationship Id="rId3" Type="http://schemas.openxmlformats.org/officeDocument/2006/relationships/hyperlink" Target="https://www.facebook.com/CMIoffice" TargetMode="External"/><Relationship Id="rId7" Type="http://schemas.openxmlformats.org/officeDocument/2006/relationships/image" Target="../media/image31.png"/><Relationship Id="rId12" Type="http://schemas.openxmlformats.org/officeDocument/2006/relationships/hyperlink" Target="https://www.youtube.com/user/CMIFinland" TargetMode="External"/><Relationship Id="rId17" Type="http://schemas.openxmlformats.org/officeDocument/2006/relationships/image" Target="../media/image38.svg"/><Relationship Id="rId2" Type="http://schemas.openxmlformats.org/officeDocument/2006/relationships/image" Target="../media/image2.emf"/><Relationship Id="rId16" Type="http://schemas.openxmlformats.org/officeDocument/2006/relationships/image" Target="../media/image37.png"/><Relationship Id="rId20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cmioffice" TargetMode="External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hyperlink" Target="https://www.linkedin.com/company/cmioffice/" TargetMode="External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hyperlink" Target="https://www.instagram.com/cmioffice" TargetMode="External"/><Relationship Id="rId14" Type="http://schemas.openxmlformats.org/officeDocument/2006/relationships/image" Target="../media/image36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+ imag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MI Martti Ahtisaari peace foundation logo.">
            <a:extLst>
              <a:ext uri="{FF2B5EF4-FFF2-40B4-BE49-F238E27FC236}">
                <a16:creationId xmlns:a16="http://schemas.microsoft.com/office/drawing/2014/main" id="{0F4DB239-DA4F-A82F-7215-5D8AC6437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FC9D1-61E3-6F0B-BC74-971DDDAAE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547" y="5994400"/>
            <a:ext cx="4717320" cy="863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50655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333A56B-EED3-84C5-D455-D0DA79E39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7319" y="490749"/>
            <a:ext cx="4758967" cy="5876503"/>
          </a:xfrm>
          <a:custGeom>
            <a:avLst/>
            <a:gdLst>
              <a:gd name="connsiteX0" fmla="*/ 219612 w 4758967"/>
              <a:gd name="connsiteY0" fmla="*/ 0 h 5876503"/>
              <a:gd name="connsiteX1" fmla="*/ 4539355 w 4758967"/>
              <a:gd name="connsiteY1" fmla="*/ 0 h 5876503"/>
              <a:gd name="connsiteX2" fmla="*/ 4758967 w 4758967"/>
              <a:gd name="connsiteY2" fmla="*/ 219690 h 5876503"/>
              <a:gd name="connsiteX3" fmla="*/ 4758967 w 4758967"/>
              <a:gd name="connsiteY3" fmla="*/ 5656813 h 5876503"/>
              <a:gd name="connsiteX4" fmla="*/ 4539355 w 4758967"/>
              <a:gd name="connsiteY4" fmla="*/ 5876503 h 5876503"/>
              <a:gd name="connsiteX5" fmla="*/ 1704183 w 4758967"/>
              <a:gd name="connsiteY5" fmla="*/ 5876503 h 5876503"/>
              <a:gd name="connsiteX6" fmla="*/ 1484571 w 4758967"/>
              <a:gd name="connsiteY6" fmla="*/ 5656813 h 5876503"/>
              <a:gd name="connsiteX7" fmla="*/ 1484571 w 4758967"/>
              <a:gd name="connsiteY7" fmla="*/ 5359820 h 5876503"/>
              <a:gd name="connsiteX8" fmla="*/ 1264959 w 4758967"/>
              <a:gd name="connsiteY8" fmla="*/ 5140130 h 5876503"/>
              <a:gd name="connsiteX9" fmla="*/ 219612 w 4758967"/>
              <a:gd name="connsiteY9" fmla="*/ 5140130 h 5876503"/>
              <a:gd name="connsiteX10" fmla="*/ 0 w 4758967"/>
              <a:gd name="connsiteY10" fmla="*/ 4920441 h 5876503"/>
              <a:gd name="connsiteX11" fmla="*/ 0 w 4758967"/>
              <a:gd name="connsiteY11" fmla="*/ 219823 h 5876503"/>
              <a:gd name="connsiteX12" fmla="*/ 219612 w 4758967"/>
              <a:gd name="connsiteY12" fmla="*/ 133 h 58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58967" h="5876503">
                <a:moveTo>
                  <a:pt x="219612" y="0"/>
                </a:moveTo>
                <a:lnTo>
                  <a:pt x="4539355" y="0"/>
                </a:lnTo>
                <a:cubicBezTo>
                  <a:pt x="4660712" y="0"/>
                  <a:pt x="4758967" y="98423"/>
                  <a:pt x="4758967" y="219690"/>
                </a:cubicBezTo>
                <a:lnTo>
                  <a:pt x="4758967" y="5656813"/>
                </a:lnTo>
                <a:cubicBezTo>
                  <a:pt x="4758967" y="5778214"/>
                  <a:pt x="4660580" y="5876503"/>
                  <a:pt x="4539355" y="5876503"/>
                </a:cubicBezTo>
                <a:lnTo>
                  <a:pt x="1704183" y="5876503"/>
                </a:lnTo>
                <a:cubicBezTo>
                  <a:pt x="1582826" y="5876503"/>
                  <a:pt x="1484571" y="5778081"/>
                  <a:pt x="1484571" y="5656813"/>
                </a:cubicBezTo>
                <a:lnTo>
                  <a:pt x="1484571" y="5359820"/>
                </a:lnTo>
                <a:cubicBezTo>
                  <a:pt x="1484571" y="5238420"/>
                  <a:pt x="1386184" y="5140130"/>
                  <a:pt x="1264959" y="5140130"/>
                </a:cubicBezTo>
                <a:lnTo>
                  <a:pt x="219612" y="5140130"/>
                </a:lnTo>
                <a:cubicBezTo>
                  <a:pt x="98254" y="5140130"/>
                  <a:pt x="0" y="5041708"/>
                  <a:pt x="0" y="4920441"/>
                </a:cubicBezTo>
                <a:lnTo>
                  <a:pt x="0" y="219823"/>
                </a:lnTo>
                <a:cubicBezTo>
                  <a:pt x="0" y="98423"/>
                  <a:pt x="98387" y="133"/>
                  <a:pt x="219612" y="1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47" y="6189044"/>
            <a:ext cx="4717320" cy="6689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63484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0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9803" y="5854538"/>
            <a:ext cx="4717320" cy="1003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FBEB0C-7233-5EB9-5B27-01E5749A1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695600"/>
            <a:ext cx="7240927" cy="28227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800600"/>
            <a:ext cx="5403288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Picture 9" descr="CMI Martti Ahtisaari peace foundation logo.">
            <a:extLst>
              <a:ext uri="{FF2B5EF4-FFF2-40B4-BE49-F238E27FC236}">
                <a16:creationId xmlns:a16="http://schemas.microsoft.com/office/drawing/2014/main" id="{4356FB83-6D02-E05A-A817-A83C32E229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6">
    <p:bg>
      <p:bgPr>
        <a:solidFill>
          <a:srgbClr val="F5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586" y="5904848"/>
            <a:ext cx="4717320" cy="953152"/>
          </a:xfrm>
          <a:prstGeom prst="rect">
            <a:avLst/>
          </a:prstGeom>
          <a:solidFill>
            <a:srgbClr val="F5F3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37403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50232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95F29E-C984-23C0-C68B-DC242A326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7319" y="478487"/>
            <a:ext cx="4764683" cy="5901026"/>
          </a:xfrm>
          <a:custGeom>
            <a:avLst/>
            <a:gdLst>
              <a:gd name="connsiteX0" fmla="*/ 219870 w 4764683"/>
              <a:gd name="connsiteY0" fmla="*/ 0 h 5901026"/>
              <a:gd name="connsiteX1" fmla="*/ 4544814 w 4764683"/>
              <a:gd name="connsiteY1" fmla="*/ 0 h 5901026"/>
              <a:gd name="connsiteX2" fmla="*/ 4764683 w 4764683"/>
              <a:gd name="connsiteY2" fmla="*/ 220114 h 5901026"/>
              <a:gd name="connsiteX3" fmla="*/ 4764683 w 4764683"/>
              <a:gd name="connsiteY3" fmla="*/ 5680912 h 5901026"/>
              <a:gd name="connsiteX4" fmla="*/ 4764551 w 4764683"/>
              <a:gd name="connsiteY4" fmla="*/ 5680912 h 5901026"/>
              <a:gd name="connsiteX5" fmla="*/ 4544681 w 4764683"/>
              <a:gd name="connsiteY5" fmla="*/ 5901026 h 5901026"/>
              <a:gd name="connsiteX6" fmla="*/ 956845 w 4764683"/>
              <a:gd name="connsiteY6" fmla="*/ 5901026 h 5901026"/>
              <a:gd name="connsiteX7" fmla="*/ 736975 w 4764683"/>
              <a:gd name="connsiteY7" fmla="*/ 5680912 h 5901026"/>
              <a:gd name="connsiteX8" fmla="*/ 736975 w 4764683"/>
              <a:gd name="connsiteY8" fmla="*/ 4455912 h 5901026"/>
              <a:gd name="connsiteX9" fmla="*/ 517106 w 4764683"/>
              <a:gd name="connsiteY9" fmla="*/ 4235798 h 5901026"/>
              <a:gd name="connsiteX10" fmla="*/ 219870 w 4764683"/>
              <a:gd name="connsiteY10" fmla="*/ 4235798 h 5901026"/>
              <a:gd name="connsiteX11" fmla="*/ 0 w 4764683"/>
              <a:gd name="connsiteY11" fmla="*/ 4015684 h 5901026"/>
              <a:gd name="connsiteX12" fmla="*/ 0 w 4764683"/>
              <a:gd name="connsiteY12" fmla="*/ 220114 h 5901026"/>
              <a:gd name="connsiteX13" fmla="*/ 219870 w 4764683"/>
              <a:gd name="connsiteY13" fmla="*/ 0 h 59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683" h="5901026">
                <a:moveTo>
                  <a:pt x="219870" y="0"/>
                </a:moveTo>
                <a:lnTo>
                  <a:pt x="4544814" y="0"/>
                </a:lnTo>
                <a:cubicBezTo>
                  <a:pt x="4666314" y="0"/>
                  <a:pt x="4764683" y="98612"/>
                  <a:pt x="4764683" y="220114"/>
                </a:cubicBezTo>
                <a:lnTo>
                  <a:pt x="4764683" y="5680912"/>
                </a:lnTo>
                <a:lnTo>
                  <a:pt x="4764551" y="5680912"/>
                </a:lnTo>
                <a:cubicBezTo>
                  <a:pt x="4764551" y="5802414"/>
                  <a:pt x="4666181" y="5901026"/>
                  <a:pt x="4544681" y="5901026"/>
                </a:cubicBezTo>
                <a:lnTo>
                  <a:pt x="956845" y="5901026"/>
                </a:lnTo>
                <a:cubicBezTo>
                  <a:pt x="835478" y="5901026"/>
                  <a:pt x="736975" y="5802546"/>
                  <a:pt x="736975" y="5680912"/>
                </a:cubicBezTo>
                <a:lnTo>
                  <a:pt x="736975" y="4455912"/>
                </a:lnTo>
                <a:cubicBezTo>
                  <a:pt x="736975" y="4334410"/>
                  <a:pt x="638606" y="4235798"/>
                  <a:pt x="517106" y="4235798"/>
                </a:cubicBezTo>
                <a:lnTo>
                  <a:pt x="219870" y="4235798"/>
                </a:lnTo>
                <a:cubicBezTo>
                  <a:pt x="98503" y="4235798"/>
                  <a:pt x="0" y="4137319"/>
                  <a:pt x="0" y="4015684"/>
                </a:cubicBezTo>
                <a:lnTo>
                  <a:pt x="0" y="220114"/>
                </a:lnTo>
                <a:cubicBezTo>
                  <a:pt x="0" y="98612"/>
                  <a:pt x="98503" y="0"/>
                  <a:pt x="219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8" name="Picture 7" descr="CMI Martti Ahtisaari peace foundation logo.">
            <a:extLst>
              <a:ext uri="{FF2B5EF4-FFF2-40B4-BE49-F238E27FC236}">
                <a16:creationId xmlns:a16="http://schemas.microsoft.com/office/drawing/2014/main" id="{847FB40E-E325-1493-A9E7-B050954CD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151" y="5854538"/>
            <a:ext cx="4717320" cy="10034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A9D4219-554A-A14E-F383-DE06700C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695600"/>
            <a:ext cx="7250552" cy="27277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798800"/>
            <a:ext cx="5403288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Picture 11" descr="CMI Martti Ahtisaari peace foundation logo.">
            <a:extLst>
              <a:ext uri="{FF2B5EF4-FFF2-40B4-BE49-F238E27FC236}">
                <a16:creationId xmlns:a16="http://schemas.microsoft.com/office/drawing/2014/main" id="{551531CD-D5CD-1DA0-4FC2-B79279EB2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3B43A8-1B21-2E47-8E6F-5336E384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11255290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D99C2-1F54-9F4D-BF5C-C615D5F08F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1E46FB-E999-C37A-37CF-98CA9423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C48F0A68-7C15-392C-6C83-C142EFF85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84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6247861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180" y="1600201"/>
            <a:ext cx="6247861" cy="4495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7E91E72-BBAD-BB0C-E989-4A574DBBF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432" y="502935"/>
            <a:ext cx="4627963" cy="5593065"/>
          </a:xfrm>
          <a:custGeom>
            <a:avLst/>
            <a:gdLst>
              <a:gd name="connsiteX0" fmla="*/ 221370 w 4763078"/>
              <a:gd name="connsiteY0" fmla="*/ 0 h 5930243"/>
              <a:gd name="connsiteX1" fmla="*/ 3799836 w 4763078"/>
              <a:gd name="connsiteY1" fmla="*/ 0 h 5930243"/>
              <a:gd name="connsiteX2" fmla="*/ 4021206 w 4763078"/>
              <a:gd name="connsiteY2" fmla="*/ 221204 h 5930243"/>
              <a:gd name="connsiteX3" fmla="*/ 4021206 w 4763078"/>
              <a:gd name="connsiteY3" fmla="*/ 748001 h 5930243"/>
              <a:gd name="connsiteX4" fmla="*/ 4242576 w 4763078"/>
              <a:gd name="connsiteY4" fmla="*/ 969205 h 5930243"/>
              <a:gd name="connsiteX5" fmla="*/ 4541708 w 4763078"/>
              <a:gd name="connsiteY5" fmla="*/ 969205 h 5930243"/>
              <a:gd name="connsiteX6" fmla="*/ 4763078 w 4763078"/>
              <a:gd name="connsiteY6" fmla="*/ 1190409 h 5930243"/>
              <a:gd name="connsiteX7" fmla="*/ 4763078 w 4763078"/>
              <a:gd name="connsiteY7" fmla="*/ 5709039 h 5930243"/>
              <a:gd name="connsiteX8" fmla="*/ 4541708 w 4763078"/>
              <a:gd name="connsiteY8" fmla="*/ 5930243 h 5930243"/>
              <a:gd name="connsiteX9" fmla="*/ 963376 w 4763078"/>
              <a:gd name="connsiteY9" fmla="*/ 5930243 h 5930243"/>
              <a:gd name="connsiteX10" fmla="*/ 742006 w 4763078"/>
              <a:gd name="connsiteY10" fmla="*/ 5709039 h 5930243"/>
              <a:gd name="connsiteX11" fmla="*/ 742006 w 4763078"/>
              <a:gd name="connsiteY11" fmla="*/ 5194547 h 5930243"/>
              <a:gd name="connsiteX12" fmla="*/ 520635 w 4763078"/>
              <a:gd name="connsiteY12" fmla="*/ 4973343 h 5930243"/>
              <a:gd name="connsiteX13" fmla="*/ 221370 w 4763078"/>
              <a:gd name="connsiteY13" fmla="*/ 4973343 h 5930243"/>
              <a:gd name="connsiteX14" fmla="*/ 0 w 4763078"/>
              <a:gd name="connsiteY14" fmla="*/ 4752139 h 5930243"/>
              <a:gd name="connsiteX15" fmla="*/ 0 w 4763078"/>
              <a:gd name="connsiteY15" fmla="*/ 221204 h 5930243"/>
              <a:gd name="connsiteX16" fmla="*/ 221370 w 4763078"/>
              <a:gd name="connsiteY16" fmla="*/ 0 h 59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3078" h="5930243">
                <a:moveTo>
                  <a:pt x="221370" y="0"/>
                </a:moveTo>
                <a:lnTo>
                  <a:pt x="3799836" y="0"/>
                </a:lnTo>
                <a:cubicBezTo>
                  <a:pt x="3922031" y="0"/>
                  <a:pt x="4021206" y="98967"/>
                  <a:pt x="4021206" y="221204"/>
                </a:cubicBezTo>
                <a:lnTo>
                  <a:pt x="4021206" y="748001"/>
                </a:lnTo>
                <a:cubicBezTo>
                  <a:pt x="4021206" y="870104"/>
                  <a:pt x="4120247" y="969205"/>
                  <a:pt x="4242576" y="969205"/>
                </a:cubicBezTo>
                <a:lnTo>
                  <a:pt x="4541708" y="969205"/>
                </a:lnTo>
                <a:cubicBezTo>
                  <a:pt x="4663903" y="969205"/>
                  <a:pt x="4763078" y="1068171"/>
                  <a:pt x="4763078" y="1190409"/>
                </a:cubicBezTo>
                <a:lnTo>
                  <a:pt x="4763078" y="5709039"/>
                </a:lnTo>
                <a:cubicBezTo>
                  <a:pt x="4763078" y="5831143"/>
                  <a:pt x="4664037" y="5930243"/>
                  <a:pt x="4541708" y="5930243"/>
                </a:cubicBezTo>
                <a:lnTo>
                  <a:pt x="963376" y="5930243"/>
                </a:lnTo>
                <a:cubicBezTo>
                  <a:pt x="841181" y="5930243"/>
                  <a:pt x="742006" y="5831276"/>
                  <a:pt x="742006" y="5709039"/>
                </a:cubicBezTo>
                <a:lnTo>
                  <a:pt x="742006" y="5194547"/>
                </a:lnTo>
                <a:cubicBezTo>
                  <a:pt x="742006" y="5072443"/>
                  <a:pt x="642965" y="4973343"/>
                  <a:pt x="520635" y="4973343"/>
                </a:cubicBezTo>
                <a:lnTo>
                  <a:pt x="221370" y="4973343"/>
                </a:lnTo>
                <a:cubicBezTo>
                  <a:pt x="99175" y="4973343"/>
                  <a:pt x="0" y="4874376"/>
                  <a:pt x="0" y="4752139"/>
                </a:cubicBezTo>
                <a:lnTo>
                  <a:pt x="0" y="221204"/>
                </a:lnTo>
                <a:cubicBezTo>
                  <a:pt x="0" y="99100"/>
                  <a:pt x="99175" y="0"/>
                  <a:pt x="2213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F475FC8F-C2BA-A6B6-CB02-14EFABEBB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B56BA0D-AC5E-E5C5-CC50-06F13783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84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6265462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180" y="1600201"/>
            <a:ext cx="6247861" cy="4495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F475FC8F-C2BA-A6B6-CB02-14EFABEBB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B56BA0D-AC5E-E5C5-CC50-06F13783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AE87BC-B5F6-C697-C872-60FB2BC39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9609" y="502935"/>
            <a:ext cx="4608365" cy="5586959"/>
          </a:xfrm>
          <a:custGeom>
            <a:avLst/>
            <a:gdLst>
              <a:gd name="connsiteX0" fmla="*/ 1700440 w 4743056"/>
              <a:gd name="connsiteY0" fmla="*/ 0 h 5750252"/>
              <a:gd name="connsiteX1" fmla="*/ 4529384 w 4743056"/>
              <a:gd name="connsiteY1" fmla="*/ 0 h 5750252"/>
              <a:gd name="connsiteX2" fmla="*/ 4731285 w 4743056"/>
              <a:gd name="connsiteY2" fmla="*/ 131266 h 5750252"/>
              <a:gd name="connsiteX3" fmla="*/ 4743056 w 4743056"/>
              <a:gd name="connsiteY3" fmla="*/ 168456 h 5750252"/>
              <a:gd name="connsiteX4" fmla="*/ 4743056 w 4743056"/>
              <a:gd name="connsiteY4" fmla="*/ 5581778 h 5750252"/>
              <a:gd name="connsiteX5" fmla="*/ 4731303 w 4743056"/>
              <a:gd name="connsiteY5" fmla="*/ 5618932 h 5750252"/>
              <a:gd name="connsiteX6" fmla="*/ 4529384 w 4743056"/>
              <a:gd name="connsiteY6" fmla="*/ 5750252 h 5750252"/>
              <a:gd name="connsiteX7" fmla="*/ 219130 w 4743056"/>
              <a:gd name="connsiteY7" fmla="*/ 5750252 h 5750252"/>
              <a:gd name="connsiteX8" fmla="*/ 219130 w 4743056"/>
              <a:gd name="connsiteY8" fmla="*/ 5750122 h 5750252"/>
              <a:gd name="connsiteX9" fmla="*/ 0 w 4743056"/>
              <a:gd name="connsiteY9" fmla="*/ 5535152 h 5750252"/>
              <a:gd name="connsiteX10" fmla="*/ 0 w 4743056"/>
              <a:gd name="connsiteY10" fmla="*/ 935522 h 5750252"/>
              <a:gd name="connsiteX11" fmla="*/ 219130 w 4743056"/>
              <a:gd name="connsiteY11" fmla="*/ 720552 h 5750252"/>
              <a:gd name="connsiteX12" fmla="*/ 1262181 w 4743056"/>
              <a:gd name="connsiteY12" fmla="*/ 720552 h 5750252"/>
              <a:gd name="connsiteX13" fmla="*/ 1481310 w 4743056"/>
              <a:gd name="connsiteY13" fmla="*/ 505582 h 5750252"/>
              <a:gd name="connsiteX14" fmla="*/ 1481310 w 4743056"/>
              <a:gd name="connsiteY14" fmla="*/ 214970 h 5750252"/>
              <a:gd name="connsiteX15" fmla="*/ 1700440 w 4743056"/>
              <a:gd name="connsiteY15" fmla="*/ 0 h 575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43056" h="5750252">
                <a:moveTo>
                  <a:pt x="1700440" y="0"/>
                </a:moveTo>
                <a:lnTo>
                  <a:pt x="4529384" y="0"/>
                </a:lnTo>
                <a:cubicBezTo>
                  <a:pt x="4620103" y="0"/>
                  <a:pt x="4698004" y="54100"/>
                  <a:pt x="4731285" y="131266"/>
                </a:cubicBezTo>
                <a:lnTo>
                  <a:pt x="4743056" y="168456"/>
                </a:lnTo>
                <a:lnTo>
                  <a:pt x="4743056" y="5581778"/>
                </a:lnTo>
                <a:lnTo>
                  <a:pt x="4731303" y="5618932"/>
                </a:lnTo>
                <a:cubicBezTo>
                  <a:pt x="4698054" y="5696079"/>
                  <a:pt x="4620202" y="5750252"/>
                  <a:pt x="4529384" y="5750252"/>
                </a:cubicBezTo>
                <a:lnTo>
                  <a:pt x="219130" y="5750252"/>
                </a:lnTo>
                <a:lnTo>
                  <a:pt x="219130" y="5750122"/>
                </a:lnTo>
                <a:cubicBezTo>
                  <a:pt x="98171" y="5750122"/>
                  <a:pt x="0" y="5653944"/>
                  <a:pt x="0" y="5535152"/>
                </a:cubicBezTo>
                <a:lnTo>
                  <a:pt x="0" y="935522"/>
                </a:lnTo>
                <a:cubicBezTo>
                  <a:pt x="0" y="816860"/>
                  <a:pt x="98039" y="720552"/>
                  <a:pt x="219130" y="720552"/>
                </a:cubicBezTo>
                <a:lnTo>
                  <a:pt x="1262181" y="720552"/>
                </a:lnTo>
                <a:cubicBezTo>
                  <a:pt x="1383139" y="720552"/>
                  <a:pt x="1481310" y="624375"/>
                  <a:pt x="1481310" y="505582"/>
                </a:cubicBezTo>
                <a:lnTo>
                  <a:pt x="1481310" y="214970"/>
                </a:lnTo>
                <a:cubicBezTo>
                  <a:pt x="1481310" y="96308"/>
                  <a:pt x="1579349" y="0"/>
                  <a:pt x="1700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7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F74A5B60-B602-844B-A45E-BBBE20D6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80" y="339644"/>
            <a:ext cx="6263454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51A9518-E2DB-3245-B57E-A2108BC68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180" y="1600201"/>
            <a:ext cx="6263454" cy="4495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30C73B-3647-1645-E3D3-B99ED0FA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E3B7235-C3B5-9C93-4017-2EF21258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2809AB-BCE1-B0A6-3679-A51DD956C7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9607" y="502935"/>
            <a:ext cx="4608261" cy="5586959"/>
          </a:xfrm>
          <a:custGeom>
            <a:avLst/>
            <a:gdLst>
              <a:gd name="connsiteX0" fmla="*/ 221353 w 4742949"/>
              <a:gd name="connsiteY0" fmla="*/ 0 h 5750252"/>
              <a:gd name="connsiteX1" fmla="*/ 4521596 w 4742949"/>
              <a:gd name="connsiteY1" fmla="*/ 0 h 5750252"/>
              <a:gd name="connsiteX2" fmla="*/ 4742949 w 4742949"/>
              <a:gd name="connsiteY2" fmla="*/ 221353 h 5750252"/>
              <a:gd name="connsiteX3" fmla="*/ 4742949 w 4742949"/>
              <a:gd name="connsiteY3" fmla="*/ 5528899 h 5750252"/>
              <a:gd name="connsiteX4" fmla="*/ 4521596 w 4742949"/>
              <a:gd name="connsiteY4" fmla="*/ 5750252 h 5750252"/>
              <a:gd name="connsiteX5" fmla="*/ 221353 w 4742949"/>
              <a:gd name="connsiteY5" fmla="*/ 5750252 h 5750252"/>
              <a:gd name="connsiteX6" fmla="*/ 0 w 4742949"/>
              <a:gd name="connsiteY6" fmla="*/ 5528899 h 5750252"/>
              <a:gd name="connsiteX7" fmla="*/ 0 w 4742949"/>
              <a:gd name="connsiteY7" fmla="*/ 221353 h 5750252"/>
              <a:gd name="connsiteX8" fmla="*/ 221353 w 4742949"/>
              <a:gd name="connsiteY8" fmla="*/ 0 h 575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2949" h="5750252">
                <a:moveTo>
                  <a:pt x="221353" y="0"/>
                </a:moveTo>
                <a:lnTo>
                  <a:pt x="4521596" y="0"/>
                </a:lnTo>
                <a:cubicBezTo>
                  <a:pt x="4643846" y="0"/>
                  <a:pt x="4742949" y="99103"/>
                  <a:pt x="4742949" y="221353"/>
                </a:cubicBezTo>
                <a:lnTo>
                  <a:pt x="4742949" y="5528899"/>
                </a:lnTo>
                <a:cubicBezTo>
                  <a:pt x="4742949" y="5651149"/>
                  <a:pt x="4643846" y="5750252"/>
                  <a:pt x="4521596" y="5750252"/>
                </a:cubicBezTo>
                <a:lnTo>
                  <a:pt x="221353" y="5750252"/>
                </a:lnTo>
                <a:cubicBezTo>
                  <a:pt x="99103" y="5750252"/>
                  <a:pt x="0" y="5651149"/>
                  <a:pt x="0" y="5528899"/>
                </a:cubicBezTo>
                <a:lnTo>
                  <a:pt x="0" y="221353"/>
                </a:lnTo>
                <a:cubicBezTo>
                  <a:pt x="0" y="99103"/>
                  <a:pt x="99103" y="0"/>
                  <a:pt x="22135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24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505061"/>
            <a:ext cx="4967759" cy="13529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353B89-A3B7-0361-C748-12DE1CFC8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5763" y="0"/>
            <a:ext cx="2819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98" y="5638800"/>
            <a:ext cx="4967759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9D11F8-1348-D2C8-0EFD-0F07CD4267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8150" y="3584862"/>
            <a:ext cx="2985438" cy="32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solidFill>
          <a:srgbClr val="A6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211" y="5638800"/>
            <a:ext cx="4967759" cy="1219200"/>
          </a:xfrm>
          <a:prstGeom prst="rect">
            <a:avLst/>
          </a:prstGeom>
          <a:solidFill>
            <a:srgbClr val="A6D8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BF7961-697B-A112-8272-8D5E30DB9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8427" y="-41565"/>
            <a:ext cx="4015943" cy="37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75" y="6063916"/>
            <a:ext cx="4717320" cy="7940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FB25FA-BA45-48C1-32F6-436748269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726200"/>
            <a:ext cx="7213426" cy="28131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800600"/>
            <a:ext cx="5393958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3" name="Picture 2" descr="CMI Martti Ahtisaari peace foundation logo.">
            <a:extLst>
              <a:ext uri="{FF2B5EF4-FFF2-40B4-BE49-F238E27FC236}">
                <a16:creationId xmlns:a16="http://schemas.microsoft.com/office/drawing/2014/main" id="{A59DF7D0-CC01-B814-6E90-C49EABE378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32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solidFill>
          <a:srgbClr val="BA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2094" y="5638800"/>
            <a:ext cx="4967759" cy="1219200"/>
          </a:xfrm>
          <a:prstGeom prst="rect">
            <a:avLst/>
          </a:prstGeom>
          <a:solidFill>
            <a:srgbClr val="BAD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326BF23-EE6A-945B-3842-18EA126078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85288" y="3949700"/>
            <a:ext cx="2819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9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solidFill>
          <a:srgbClr val="E7D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7243" y="5638800"/>
            <a:ext cx="4967759" cy="1219200"/>
          </a:xfrm>
          <a:prstGeom prst="rect">
            <a:avLst/>
          </a:prstGeom>
          <a:solidFill>
            <a:srgbClr val="E7D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0083ED-BD30-C24E-1F4D-5217F20100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60018" y="-148132"/>
            <a:ext cx="2985438" cy="32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56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solidFill>
          <a:srgbClr val="F5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EA11-FCB8-5A43-8C96-B3C4ACE14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330" y="2823514"/>
            <a:ext cx="6903142" cy="109203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DAB2D0-EAF2-2617-607D-5184A9072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7242" y="5638800"/>
            <a:ext cx="4967759" cy="1219200"/>
          </a:xfrm>
          <a:prstGeom prst="rect">
            <a:avLst/>
          </a:prstGeom>
          <a:solidFill>
            <a:srgbClr val="F5F3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918B880-023C-B876-102E-4583935FF2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346544" y="2979783"/>
            <a:ext cx="4015943" cy="37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6221" y="5638800"/>
            <a:ext cx="5154562" cy="1219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965" y="2088573"/>
            <a:ext cx="6016335" cy="36887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304D940-51E7-655D-D710-E154BADFC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3263" y="748145"/>
            <a:ext cx="3543970" cy="5372099"/>
          </a:xfrm>
          <a:custGeom>
            <a:avLst/>
            <a:gdLst>
              <a:gd name="connsiteX0" fmla="*/ 202680 w 3543970"/>
              <a:gd name="connsiteY0" fmla="*/ 0 h 5372099"/>
              <a:gd name="connsiteX1" fmla="*/ 3341290 w 3543970"/>
              <a:gd name="connsiteY1" fmla="*/ 0 h 5372099"/>
              <a:gd name="connsiteX2" fmla="*/ 3543970 w 3543970"/>
              <a:gd name="connsiteY2" fmla="*/ 202680 h 5372099"/>
              <a:gd name="connsiteX3" fmla="*/ 3543970 w 3543970"/>
              <a:gd name="connsiteY3" fmla="*/ 5169419 h 5372099"/>
              <a:gd name="connsiteX4" fmla="*/ 3341290 w 3543970"/>
              <a:gd name="connsiteY4" fmla="*/ 5372099 h 5372099"/>
              <a:gd name="connsiteX5" fmla="*/ 202680 w 3543970"/>
              <a:gd name="connsiteY5" fmla="*/ 5372099 h 5372099"/>
              <a:gd name="connsiteX6" fmla="*/ 0 w 3543970"/>
              <a:gd name="connsiteY6" fmla="*/ 5169419 h 5372099"/>
              <a:gd name="connsiteX7" fmla="*/ 0 w 3543970"/>
              <a:gd name="connsiteY7" fmla="*/ 202680 h 5372099"/>
              <a:gd name="connsiteX8" fmla="*/ 202680 w 3543970"/>
              <a:gd name="connsiteY8" fmla="*/ 0 h 53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970" h="5372099">
                <a:moveTo>
                  <a:pt x="202680" y="0"/>
                </a:moveTo>
                <a:lnTo>
                  <a:pt x="3341290" y="0"/>
                </a:lnTo>
                <a:cubicBezTo>
                  <a:pt x="3453227" y="0"/>
                  <a:pt x="3543970" y="90743"/>
                  <a:pt x="3543970" y="202680"/>
                </a:cubicBezTo>
                <a:lnTo>
                  <a:pt x="3543970" y="5169419"/>
                </a:lnTo>
                <a:cubicBezTo>
                  <a:pt x="3543970" y="5281356"/>
                  <a:pt x="3453227" y="5372099"/>
                  <a:pt x="3341290" y="5372099"/>
                </a:cubicBezTo>
                <a:lnTo>
                  <a:pt x="202680" y="5372099"/>
                </a:lnTo>
                <a:cubicBezTo>
                  <a:pt x="90743" y="5372099"/>
                  <a:pt x="0" y="5281356"/>
                  <a:pt x="0" y="5169419"/>
                </a:cubicBezTo>
                <a:lnTo>
                  <a:pt x="0" y="202680"/>
                </a:lnTo>
                <a:cubicBezTo>
                  <a:pt x="0" y="90743"/>
                  <a:pt x="90743" y="0"/>
                  <a:pt x="2026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B59A658-4563-3C2C-8CB0-6BC320B80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6024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124" y="5638800"/>
            <a:ext cx="5154562" cy="1219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825" y="2052205"/>
            <a:ext cx="8207938" cy="27535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195678-9C1D-A77E-B384-9DAAED0A05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86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6221" y="5638800"/>
            <a:ext cx="5154562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965" y="2088573"/>
            <a:ext cx="6016335" cy="36887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304D940-51E7-655D-D710-E154BADFC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3263" y="748145"/>
            <a:ext cx="3543970" cy="5372099"/>
          </a:xfrm>
          <a:custGeom>
            <a:avLst/>
            <a:gdLst>
              <a:gd name="connsiteX0" fmla="*/ 202680 w 3543970"/>
              <a:gd name="connsiteY0" fmla="*/ 0 h 5372099"/>
              <a:gd name="connsiteX1" fmla="*/ 3341290 w 3543970"/>
              <a:gd name="connsiteY1" fmla="*/ 0 h 5372099"/>
              <a:gd name="connsiteX2" fmla="*/ 3543970 w 3543970"/>
              <a:gd name="connsiteY2" fmla="*/ 202680 h 5372099"/>
              <a:gd name="connsiteX3" fmla="*/ 3543970 w 3543970"/>
              <a:gd name="connsiteY3" fmla="*/ 5169419 h 5372099"/>
              <a:gd name="connsiteX4" fmla="*/ 3341290 w 3543970"/>
              <a:gd name="connsiteY4" fmla="*/ 5372099 h 5372099"/>
              <a:gd name="connsiteX5" fmla="*/ 202680 w 3543970"/>
              <a:gd name="connsiteY5" fmla="*/ 5372099 h 5372099"/>
              <a:gd name="connsiteX6" fmla="*/ 0 w 3543970"/>
              <a:gd name="connsiteY6" fmla="*/ 5169419 h 5372099"/>
              <a:gd name="connsiteX7" fmla="*/ 0 w 3543970"/>
              <a:gd name="connsiteY7" fmla="*/ 202680 h 5372099"/>
              <a:gd name="connsiteX8" fmla="*/ 202680 w 3543970"/>
              <a:gd name="connsiteY8" fmla="*/ 0 h 53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970" h="5372099">
                <a:moveTo>
                  <a:pt x="202680" y="0"/>
                </a:moveTo>
                <a:lnTo>
                  <a:pt x="3341290" y="0"/>
                </a:lnTo>
                <a:cubicBezTo>
                  <a:pt x="3453227" y="0"/>
                  <a:pt x="3543970" y="90743"/>
                  <a:pt x="3543970" y="202680"/>
                </a:cubicBezTo>
                <a:lnTo>
                  <a:pt x="3543970" y="5169419"/>
                </a:lnTo>
                <a:cubicBezTo>
                  <a:pt x="3543970" y="5281356"/>
                  <a:pt x="3453227" y="5372099"/>
                  <a:pt x="3341290" y="5372099"/>
                </a:cubicBezTo>
                <a:lnTo>
                  <a:pt x="202680" y="5372099"/>
                </a:lnTo>
                <a:cubicBezTo>
                  <a:pt x="90743" y="5372099"/>
                  <a:pt x="0" y="5281356"/>
                  <a:pt x="0" y="5169419"/>
                </a:cubicBezTo>
                <a:lnTo>
                  <a:pt x="0" y="202680"/>
                </a:lnTo>
                <a:cubicBezTo>
                  <a:pt x="0" y="90743"/>
                  <a:pt x="90743" y="0"/>
                  <a:pt x="2026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B59A658-4563-3C2C-8CB0-6BC320B80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6024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8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124" y="5638800"/>
            <a:ext cx="5154562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825" y="2052205"/>
            <a:ext cx="8207938" cy="27535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195678-9C1D-A77E-B384-9DAAED0A05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86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3">
    <p:bg>
      <p:bgPr>
        <a:solidFill>
          <a:srgbClr val="E7D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6221" y="5638800"/>
            <a:ext cx="5154562" cy="1219200"/>
          </a:xfrm>
          <a:prstGeom prst="rect">
            <a:avLst/>
          </a:prstGeom>
          <a:solidFill>
            <a:srgbClr val="E7D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965" y="2088573"/>
            <a:ext cx="6016335" cy="36887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304D940-51E7-655D-D710-E154BADFC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3263" y="748145"/>
            <a:ext cx="3543970" cy="5372099"/>
          </a:xfrm>
          <a:custGeom>
            <a:avLst/>
            <a:gdLst>
              <a:gd name="connsiteX0" fmla="*/ 202680 w 3543970"/>
              <a:gd name="connsiteY0" fmla="*/ 0 h 5372099"/>
              <a:gd name="connsiteX1" fmla="*/ 3341290 w 3543970"/>
              <a:gd name="connsiteY1" fmla="*/ 0 h 5372099"/>
              <a:gd name="connsiteX2" fmla="*/ 3543970 w 3543970"/>
              <a:gd name="connsiteY2" fmla="*/ 202680 h 5372099"/>
              <a:gd name="connsiteX3" fmla="*/ 3543970 w 3543970"/>
              <a:gd name="connsiteY3" fmla="*/ 5169419 h 5372099"/>
              <a:gd name="connsiteX4" fmla="*/ 3341290 w 3543970"/>
              <a:gd name="connsiteY4" fmla="*/ 5372099 h 5372099"/>
              <a:gd name="connsiteX5" fmla="*/ 202680 w 3543970"/>
              <a:gd name="connsiteY5" fmla="*/ 5372099 h 5372099"/>
              <a:gd name="connsiteX6" fmla="*/ 0 w 3543970"/>
              <a:gd name="connsiteY6" fmla="*/ 5169419 h 5372099"/>
              <a:gd name="connsiteX7" fmla="*/ 0 w 3543970"/>
              <a:gd name="connsiteY7" fmla="*/ 202680 h 5372099"/>
              <a:gd name="connsiteX8" fmla="*/ 202680 w 3543970"/>
              <a:gd name="connsiteY8" fmla="*/ 0 h 537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970" h="5372099">
                <a:moveTo>
                  <a:pt x="202680" y="0"/>
                </a:moveTo>
                <a:lnTo>
                  <a:pt x="3341290" y="0"/>
                </a:lnTo>
                <a:cubicBezTo>
                  <a:pt x="3453227" y="0"/>
                  <a:pt x="3543970" y="90743"/>
                  <a:pt x="3543970" y="202680"/>
                </a:cubicBezTo>
                <a:lnTo>
                  <a:pt x="3543970" y="5169419"/>
                </a:lnTo>
                <a:cubicBezTo>
                  <a:pt x="3543970" y="5281356"/>
                  <a:pt x="3453227" y="5372099"/>
                  <a:pt x="3341290" y="5372099"/>
                </a:cubicBezTo>
                <a:lnTo>
                  <a:pt x="202680" y="5372099"/>
                </a:lnTo>
                <a:cubicBezTo>
                  <a:pt x="90743" y="5372099"/>
                  <a:pt x="0" y="5281356"/>
                  <a:pt x="0" y="5169419"/>
                </a:cubicBezTo>
                <a:lnTo>
                  <a:pt x="0" y="202680"/>
                </a:lnTo>
                <a:cubicBezTo>
                  <a:pt x="0" y="90743"/>
                  <a:pt x="90743" y="0"/>
                  <a:pt x="2026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B59A658-4563-3C2C-8CB0-6BC320B80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6024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1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solidFill>
          <a:srgbClr val="E7D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943941-A483-FC59-BD11-43A85347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124" y="5638800"/>
            <a:ext cx="5154562" cy="1219200"/>
          </a:xfrm>
          <a:prstGeom prst="rect">
            <a:avLst/>
          </a:prstGeom>
          <a:solidFill>
            <a:srgbClr val="E7D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0781ECC-C444-2614-E766-8CDA4D41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2825" y="2052205"/>
            <a:ext cx="8207938" cy="27535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Write a quote here</a:t>
            </a:r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195678-9C1D-A77E-B384-9DAAED0A05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86" y="955965"/>
            <a:ext cx="896216" cy="5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11255289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8A3893-EDFB-45BD-6721-47229511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FA7F09C-FEBC-E296-A1E0-C054D4EE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05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37403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8506" y="6131292"/>
            <a:ext cx="4717320" cy="7267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95F29E-C984-23C0-C68B-DC242A326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7319" y="478487"/>
            <a:ext cx="4764683" cy="5901026"/>
          </a:xfrm>
          <a:custGeom>
            <a:avLst/>
            <a:gdLst>
              <a:gd name="connsiteX0" fmla="*/ 219870 w 4764683"/>
              <a:gd name="connsiteY0" fmla="*/ 0 h 5901026"/>
              <a:gd name="connsiteX1" fmla="*/ 4544814 w 4764683"/>
              <a:gd name="connsiteY1" fmla="*/ 0 h 5901026"/>
              <a:gd name="connsiteX2" fmla="*/ 4764683 w 4764683"/>
              <a:gd name="connsiteY2" fmla="*/ 220114 h 5901026"/>
              <a:gd name="connsiteX3" fmla="*/ 4764683 w 4764683"/>
              <a:gd name="connsiteY3" fmla="*/ 5680912 h 5901026"/>
              <a:gd name="connsiteX4" fmla="*/ 4764551 w 4764683"/>
              <a:gd name="connsiteY4" fmla="*/ 5680912 h 5901026"/>
              <a:gd name="connsiteX5" fmla="*/ 4544681 w 4764683"/>
              <a:gd name="connsiteY5" fmla="*/ 5901026 h 5901026"/>
              <a:gd name="connsiteX6" fmla="*/ 956845 w 4764683"/>
              <a:gd name="connsiteY6" fmla="*/ 5901026 h 5901026"/>
              <a:gd name="connsiteX7" fmla="*/ 736975 w 4764683"/>
              <a:gd name="connsiteY7" fmla="*/ 5680912 h 5901026"/>
              <a:gd name="connsiteX8" fmla="*/ 736975 w 4764683"/>
              <a:gd name="connsiteY8" fmla="*/ 4455912 h 5901026"/>
              <a:gd name="connsiteX9" fmla="*/ 517106 w 4764683"/>
              <a:gd name="connsiteY9" fmla="*/ 4235798 h 5901026"/>
              <a:gd name="connsiteX10" fmla="*/ 219870 w 4764683"/>
              <a:gd name="connsiteY10" fmla="*/ 4235798 h 5901026"/>
              <a:gd name="connsiteX11" fmla="*/ 0 w 4764683"/>
              <a:gd name="connsiteY11" fmla="*/ 4015684 h 5901026"/>
              <a:gd name="connsiteX12" fmla="*/ 0 w 4764683"/>
              <a:gd name="connsiteY12" fmla="*/ 220114 h 5901026"/>
              <a:gd name="connsiteX13" fmla="*/ 219870 w 4764683"/>
              <a:gd name="connsiteY13" fmla="*/ 0 h 59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683" h="5901026">
                <a:moveTo>
                  <a:pt x="219870" y="0"/>
                </a:moveTo>
                <a:lnTo>
                  <a:pt x="4544814" y="0"/>
                </a:lnTo>
                <a:cubicBezTo>
                  <a:pt x="4666314" y="0"/>
                  <a:pt x="4764683" y="98612"/>
                  <a:pt x="4764683" y="220114"/>
                </a:cubicBezTo>
                <a:lnTo>
                  <a:pt x="4764683" y="5680912"/>
                </a:lnTo>
                <a:lnTo>
                  <a:pt x="4764551" y="5680912"/>
                </a:lnTo>
                <a:cubicBezTo>
                  <a:pt x="4764551" y="5802414"/>
                  <a:pt x="4666181" y="5901026"/>
                  <a:pt x="4544681" y="5901026"/>
                </a:cubicBezTo>
                <a:lnTo>
                  <a:pt x="956845" y="5901026"/>
                </a:lnTo>
                <a:cubicBezTo>
                  <a:pt x="835478" y="5901026"/>
                  <a:pt x="736975" y="5802546"/>
                  <a:pt x="736975" y="5680912"/>
                </a:cubicBezTo>
                <a:lnTo>
                  <a:pt x="736975" y="4455912"/>
                </a:lnTo>
                <a:cubicBezTo>
                  <a:pt x="736975" y="4334410"/>
                  <a:pt x="638606" y="4235798"/>
                  <a:pt x="517106" y="4235798"/>
                </a:cubicBezTo>
                <a:lnTo>
                  <a:pt x="219870" y="4235798"/>
                </a:lnTo>
                <a:cubicBezTo>
                  <a:pt x="98503" y="4235798"/>
                  <a:pt x="0" y="4137319"/>
                  <a:pt x="0" y="4015684"/>
                </a:cubicBezTo>
                <a:lnTo>
                  <a:pt x="0" y="220114"/>
                </a:lnTo>
                <a:cubicBezTo>
                  <a:pt x="0" y="98612"/>
                  <a:pt x="98503" y="0"/>
                  <a:pt x="219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50232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Picture 8" descr="CMI Martti Ahtisaari peace foundation logo.">
            <a:extLst>
              <a:ext uri="{FF2B5EF4-FFF2-40B4-BE49-F238E27FC236}">
                <a16:creationId xmlns:a16="http://schemas.microsoft.com/office/drawing/2014/main" id="{2277686B-DD9D-FEBC-9077-1B37177C8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5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ith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AFC0FC-7FEE-615C-060A-AF2915D579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3588" cy="59535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11255289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8A3893-EDFB-45BD-6721-47229511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FA7F09C-FEBC-E296-A1E0-C054D4EE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192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339644"/>
            <a:ext cx="11255268" cy="109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8A3893-EDFB-45BD-6721-47229511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FA7F09C-FEBC-E296-A1E0-C054D4EE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A1899A-6FBA-184C-36AF-FC4C10639F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2600" y="1624135"/>
            <a:ext cx="11255247" cy="4357979"/>
          </a:xfrm>
          <a:custGeom>
            <a:avLst/>
            <a:gdLst>
              <a:gd name="connsiteX0" fmla="*/ 189595 w 11255247"/>
              <a:gd name="connsiteY0" fmla="*/ 0 h 4357979"/>
              <a:gd name="connsiteX1" fmla="*/ 11065631 w 11255247"/>
              <a:gd name="connsiteY1" fmla="*/ 0 h 4357979"/>
              <a:gd name="connsiteX2" fmla="*/ 11255247 w 11255247"/>
              <a:gd name="connsiteY2" fmla="*/ 189616 h 4357979"/>
              <a:gd name="connsiteX3" fmla="*/ 11255247 w 11255247"/>
              <a:gd name="connsiteY3" fmla="*/ 4168363 h 4357979"/>
              <a:gd name="connsiteX4" fmla="*/ 11065631 w 11255247"/>
              <a:gd name="connsiteY4" fmla="*/ 4357979 h 4357979"/>
              <a:gd name="connsiteX5" fmla="*/ 189595 w 11255247"/>
              <a:gd name="connsiteY5" fmla="*/ 4357979 h 4357979"/>
              <a:gd name="connsiteX6" fmla="*/ 14880 w 11255247"/>
              <a:gd name="connsiteY6" fmla="*/ 4242170 h 4357979"/>
              <a:gd name="connsiteX7" fmla="*/ 0 w 11255247"/>
              <a:gd name="connsiteY7" fmla="*/ 4168467 h 4357979"/>
              <a:gd name="connsiteX8" fmla="*/ 0 w 11255247"/>
              <a:gd name="connsiteY8" fmla="*/ 189512 h 4357979"/>
              <a:gd name="connsiteX9" fmla="*/ 14880 w 11255247"/>
              <a:gd name="connsiteY9" fmla="*/ 115809 h 4357979"/>
              <a:gd name="connsiteX10" fmla="*/ 189595 w 11255247"/>
              <a:gd name="connsiteY10" fmla="*/ 0 h 435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55247" h="4357979">
                <a:moveTo>
                  <a:pt x="189595" y="0"/>
                </a:moveTo>
                <a:lnTo>
                  <a:pt x="11065631" y="0"/>
                </a:lnTo>
                <a:cubicBezTo>
                  <a:pt x="11170353" y="0"/>
                  <a:pt x="11255247" y="84894"/>
                  <a:pt x="11255247" y="189616"/>
                </a:cubicBezTo>
                <a:lnTo>
                  <a:pt x="11255247" y="4168363"/>
                </a:lnTo>
                <a:cubicBezTo>
                  <a:pt x="11255247" y="4273085"/>
                  <a:pt x="11170353" y="4357979"/>
                  <a:pt x="11065631" y="4357979"/>
                </a:cubicBezTo>
                <a:lnTo>
                  <a:pt x="189595" y="4357979"/>
                </a:lnTo>
                <a:cubicBezTo>
                  <a:pt x="111054" y="4357979"/>
                  <a:pt x="43665" y="4310226"/>
                  <a:pt x="14880" y="4242170"/>
                </a:cubicBezTo>
                <a:lnTo>
                  <a:pt x="0" y="4168467"/>
                </a:lnTo>
                <a:lnTo>
                  <a:pt x="0" y="189512"/>
                </a:lnTo>
                <a:lnTo>
                  <a:pt x="14880" y="115809"/>
                </a:lnTo>
                <a:cubicBezTo>
                  <a:pt x="43665" y="47753"/>
                  <a:pt x="111054" y="0"/>
                  <a:pt x="189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697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D58A3893-EDFB-45BD-6721-472295112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AFA7F09C-FEBC-E296-A1E0-C054D4EE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187362-D3E5-001C-2895-4825F95AA2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3588" cy="5934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0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h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443553"/>
            <a:ext cx="3206193" cy="5416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108EEA6E-126A-E584-64C7-F38495CA8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674EEEE-AFC3-5C1B-6DED-C745A783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D1E00-4B4F-27DF-9F44-E68BBC9AFE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25888" y="442913"/>
            <a:ext cx="7812087" cy="541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3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443553"/>
            <a:ext cx="3206193" cy="5416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108EEA6E-126A-E584-64C7-F38495CA8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674EEEE-AFC3-5C1B-6DED-C745A783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699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he left (with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11A62C-5B22-7487-590D-8CEDC2897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88" cy="59535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1C4D309-6C7C-7A42-A145-34102163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9" y="443553"/>
            <a:ext cx="3206193" cy="5416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108EEA6E-126A-E584-64C7-F38495CA8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E93914-96C8-4647-86E6-241AE46B816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674EEEE-AFC3-5C1B-6DED-C745A783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1267"/>
            <a:ext cx="41163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0905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E4B5EE-4B45-2B48-91B4-16FA6DD7E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992612"/>
            <a:ext cx="5029855" cy="8608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89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5121B6-CAD9-B740-09B6-D29B1DE8A601}"/>
              </a:ext>
            </a:extLst>
          </p:cNvPr>
          <p:cNvSpPr/>
          <p:nvPr userDrawn="1"/>
        </p:nvSpPr>
        <p:spPr>
          <a:xfrm>
            <a:off x="483540" y="495845"/>
            <a:ext cx="11226508" cy="5866310"/>
          </a:xfrm>
          <a:prstGeom prst="roundRect">
            <a:avLst>
              <a:gd name="adj" fmla="val 583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8" name="Picture 27" descr="CMI Martti Ahtisaari peace foundation logo.">
            <a:extLst>
              <a:ext uri="{FF2B5EF4-FFF2-40B4-BE49-F238E27FC236}">
                <a16:creationId xmlns:a16="http://schemas.microsoft.com/office/drawing/2014/main" id="{DD942D55-E2F5-9A6B-101C-009DE0794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405" y="635077"/>
            <a:ext cx="5469685" cy="1813855"/>
          </a:xfrm>
          <a:prstGeom prst="rect">
            <a:avLst/>
          </a:prstGeom>
          <a:noFill/>
        </p:spPr>
      </p:pic>
      <p:pic>
        <p:nvPicPr>
          <p:cNvPr id="11" name="Graphic 10" descr="Facebook">
            <a:hlinkClick r:id="rId3"/>
            <a:extLst>
              <a:ext uri="{FF2B5EF4-FFF2-40B4-BE49-F238E27FC236}">
                <a16:creationId xmlns:a16="http://schemas.microsoft.com/office/drawing/2014/main" id="{9380762C-4FF8-FF8E-11B8-5B9DCF1F23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986" y="5277280"/>
            <a:ext cx="139700" cy="266700"/>
          </a:xfrm>
          <a:prstGeom prst="rect">
            <a:avLst/>
          </a:prstGeom>
        </p:spPr>
      </p:pic>
      <p:pic>
        <p:nvPicPr>
          <p:cNvPr id="13" name="Graphic 12" descr="X">
            <a:hlinkClick r:id="rId6"/>
            <a:extLst>
              <a:ext uri="{FF2B5EF4-FFF2-40B4-BE49-F238E27FC236}">
                <a16:creationId xmlns:a16="http://schemas.microsoft.com/office/drawing/2014/main" id="{6980BAFD-5F87-59B8-0771-E364203156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2762" y="5277280"/>
            <a:ext cx="285203" cy="266700"/>
          </a:xfrm>
          <a:prstGeom prst="rect">
            <a:avLst/>
          </a:prstGeom>
        </p:spPr>
      </p:pic>
      <p:pic>
        <p:nvPicPr>
          <p:cNvPr id="15" name="Graphic 14" descr="Instagram">
            <a:hlinkClick r:id="rId9"/>
            <a:extLst>
              <a:ext uri="{FF2B5EF4-FFF2-40B4-BE49-F238E27FC236}">
                <a16:creationId xmlns:a16="http://schemas.microsoft.com/office/drawing/2014/main" id="{20FC9438-FAAC-1134-747B-EFB26EFE1D3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43797" y="5277280"/>
            <a:ext cx="266400" cy="266400"/>
          </a:xfrm>
          <a:prstGeom prst="rect">
            <a:avLst/>
          </a:prstGeom>
        </p:spPr>
      </p:pic>
      <p:pic>
        <p:nvPicPr>
          <p:cNvPr id="18" name="Graphic 17" descr="Youtube">
            <a:hlinkClick r:id="rId12"/>
            <a:extLst>
              <a:ext uri="{FF2B5EF4-FFF2-40B4-BE49-F238E27FC236}">
                <a16:creationId xmlns:a16="http://schemas.microsoft.com/office/drawing/2014/main" id="{7CD9197C-71E6-6734-53D5-E239EAA321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8273" y="5277280"/>
            <a:ext cx="382950" cy="266400"/>
          </a:xfrm>
          <a:prstGeom prst="rect">
            <a:avLst/>
          </a:prstGeom>
        </p:spPr>
      </p:pic>
      <p:pic>
        <p:nvPicPr>
          <p:cNvPr id="20" name="Graphic 19" descr="Linkedin">
            <a:hlinkClick r:id="rId15"/>
            <a:extLst>
              <a:ext uri="{FF2B5EF4-FFF2-40B4-BE49-F238E27FC236}">
                <a16:creationId xmlns:a16="http://schemas.microsoft.com/office/drawing/2014/main" id="{E5CC8DFB-8B42-4927-A67B-522E1E9C1A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9301" y="5277280"/>
            <a:ext cx="266400" cy="266400"/>
          </a:xfrm>
          <a:prstGeom prst="rect">
            <a:avLst/>
          </a:prstGeom>
        </p:spPr>
      </p:pic>
      <p:pic>
        <p:nvPicPr>
          <p:cNvPr id="26" name="Graphic 25" descr="Vimeo">
            <a:hlinkClick r:id="rId18"/>
            <a:extLst>
              <a:ext uri="{FF2B5EF4-FFF2-40B4-BE49-F238E27FC236}">
                <a16:creationId xmlns:a16="http://schemas.microsoft.com/office/drawing/2014/main" id="{5DDA2D9F-B738-725C-98C6-6D5582D4D15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96041" y="5277280"/>
            <a:ext cx="319680" cy="266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5B4B9-BF1C-E3BC-6B23-283CD88727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5535" y="2037522"/>
            <a:ext cx="7351935" cy="2922104"/>
          </a:xfrm>
        </p:spPr>
        <p:txBody>
          <a:bodyPr anchor="ctr"/>
          <a:lstStyle>
            <a:lvl1pPr marL="0" indent="0">
              <a:buNone/>
              <a:defRPr/>
            </a:lvl1pPr>
            <a:lvl2pPr marL="457188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GB" dirty="0"/>
              <a:t>Forename Surname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 err="1"/>
              <a:t>forename.surname@cmi.fi</a:t>
            </a:r>
            <a:endParaRPr lang="en-GB" dirty="0"/>
          </a:p>
          <a:p>
            <a:pPr lvl="0"/>
            <a:r>
              <a:rPr lang="en-GB" dirty="0"/>
              <a:t>Other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70225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41A8A0-E69F-1056-4798-E901F073F1CD}"/>
              </a:ext>
            </a:extLst>
          </p:cNvPr>
          <p:cNvSpPr/>
          <p:nvPr/>
        </p:nvSpPr>
        <p:spPr>
          <a:xfrm>
            <a:off x="0" y="5638800"/>
            <a:ext cx="315001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D4568F-30A4-FB2C-122D-F6CCD3ED1877}"/>
              </a:ext>
            </a:extLst>
          </p:cNvPr>
          <p:cNvSpPr/>
          <p:nvPr/>
        </p:nvSpPr>
        <p:spPr>
          <a:xfrm>
            <a:off x="0" y="5638800"/>
            <a:ext cx="315001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B6B839-3DC7-D1CF-59DC-37E73EE32D59}"/>
              </a:ext>
            </a:extLst>
          </p:cNvPr>
          <p:cNvSpPr/>
          <p:nvPr userDrawn="1"/>
        </p:nvSpPr>
        <p:spPr>
          <a:xfrm>
            <a:off x="-1" y="5638800"/>
            <a:ext cx="3491345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</p:spTree>
    <p:extLst>
      <p:ext uri="{BB962C8B-B14F-4D97-AF65-F5344CB8AC3E}">
        <p14:creationId xmlns:p14="http://schemas.microsoft.com/office/powerpoint/2010/main" val="1678037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 useBgFill="1">
        <p:nvSpPr>
          <p:cNvPr id="10" name="Rectangle 9"/>
          <p:cNvSpPr/>
          <p:nvPr/>
        </p:nvSpPr>
        <p:spPr>
          <a:xfrm>
            <a:off x="1308041" y="1267730"/>
            <a:ext cx="9577509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990" y="1411615"/>
            <a:ext cx="9297611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6549" y="1267730"/>
            <a:ext cx="192049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864" y="1267730"/>
            <a:ext cx="169186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315" y="2244830"/>
            <a:ext cx="8934960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313" y="4682063"/>
            <a:ext cx="8938010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9453" y="1341256"/>
            <a:ext cx="1554682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313" y="5177408"/>
            <a:ext cx="573104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8041" y="5177408"/>
            <a:ext cx="195623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9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547" y="6112042"/>
            <a:ext cx="4717320" cy="7459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B718F0-BF5F-BB8B-89D9-215F74F4A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 flipV="1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726200"/>
            <a:ext cx="7260079" cy="27537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800600"/>
            <a:ext cx="5403288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Picture 8" descr="CMI Martti Ahtisaari peace foundation logo.">
            <a:extLst>
              <a:ext uri="{FF2B5EF4-FFF2-40B4-BE49-F238E27FC236}">
                <a16:creationId xmlns:a16="http://schemas.microsoft.com/office/drawing/2014/main" id="{EA9A8133-3208-193F-1B97-FB5D3FE145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3">
    <p:bg>
      <p:bgPr>
        <a:solidFill>
          <a:srgbClr val="A6D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37403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50232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850" y="6121666"/>
            <a:ext cx="4717320" cy="736333"/>
          </a:xfrm>
          <a:prstGeom prst="rect">
            <a:avLst/>
          </a:prstGeom>
          <a:solidFill>
            <a:srgbClr val="A6D8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4E3433-3E9B-74DE-0309-68E4A209F5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7318" y="463879"/>
            <a:ext cx="4763078" cy="5930243"/>
          </a:xfrm>
          <a:custGeom>
            <a:avLst/>
            <a:gdLst>
              <a:gd name="connsiteX0" fmla="*/ 221370 w 4763078"/>
              <a:gd name="connsiteY0" fmla="*/ 0 h 5930243"/>
              <a:gd name="connsiteX1" fmla="*/ 3799836 w 4763078"/>
              <a:gd name="connsiteY1" fmla="*/ 0 h 5930243"/>
              <a:gd name="connsiteX2" fmla="*/ 4021206 w 4763078"/>
              <a:gd name="connsiteY2" fmla="*/ 221204 h 5930243"/>
              <a:gd name="connsiteX3" fmla="*/ 4021206 w 4763078"/>
              <a:gd name="connsiteY3" fmla="*/ 748001 h 5930243"/>
              <a:gd name="connsiteX4" fmla="*/ 4242576 w 4763078"/>
              <a:gd name="connsiteY4" fmla="*/ 969205 h 5930243"/>
              <a:gd name="connsiteX5" fmla="*/ 4541708 w 4763078"/>
              <a:gd name="connsiteY5" fmla="*/ 969205 h 5930243"/>
              <a:gd name="connsiteX6" fmla="*/ 4763078 w 4763078"/>
              <a:gd name="connsiteY6" fmla="*/ 1190409 h 5930243"/>
              <a:gd name="connsiteX7" fmla="*/ 4763078 w 4763078"/>
              <a:gd name="connsiteY7" fmla="*/ 5709039 h 5930243"/>
              <a:gd name="connsiteX8" fmla="*/ 4541708 w 4763078"/>
              <a:gd name="connsiteY8" fmla="*/ 5930243 h 5930243"/>
              <a:gd name="connsiteX9" fmla="*/ 963376 w 4763078"/>
              <a:gd name="connsiteY9" fmla="*/ 5930243 h 5930243"/>
              <a:gd name="connsiteX10" fmla="*/ 742006 w 4763078"/>
              <a:gd name="connsiteY10" fmla="*/ 5709039 h 5930243"/>
              <a:gd name="connsiteX11" fmla="*/ 742006 w 4763078"/>
              <a:gd name="connsiteY11" fmla="*/ 5194547 h 5930243"/>
              <a:gd name="connsiteX12" fmla="*/ 520635 w 4763078"/>
              <a:gd name="connsiteY12" fmla="*/ 4973343 h 5930243"/>
              <a:gd name="connsiteX13" fmla="*/ 221370 w 4763078"/>
              <a:gd name="connsiteY13" fmla="*/ 4973343 h 5930243"/>
              <a:gd name="connsiteX14" fmla="*/ 0 w 4763078"/>
              <a:gd name="connsiteY14" fmla="*/ 4752139 h 5930243"/>
              <a:gd name="connsiteX15" fmla="*/ 0 w 4763078"/>
              <a:gd name="connsiteY15" fmla="*/ 221204 h 5930243"/>
              <a:gd name="connsiteX16" fmla="*/ 221370 w 4763078"/>
              <a:gd name="connsiteY16" fmla="*/ 0 h 593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63078" h="5930243">
                <a:moveTo>
                  <a:pt x="221370" y="0"/>
                </a:moveTo>
                <a:lnTo>
                  <a:pt x="3799836" y="0"/>
                </a:lnTo>
                <a:cubicBezTo>
                  <a:pt x="3922031" y="0"/>
                  <a:pt x="4021206" y="98967"/>
                  <a:pt x="4021206" y="221204"/>
                </a:cubicBezTo>
                <a:lnTo>
                  <a:pt x="4021206" y="748001"/>
                </a:lnTo>
                <a:cubicBezTo>
                  <a:pt x="4021206" y="870104"/>
                  <a:pt x="4120247" y="969205"/>
                  <a:pt x="4242576" y="969205"/>
                </a:cubicBezTo>
                <a:lnTo>
                  <a:pt x="4541708" y="969205"/>
                </a:lnTo>
                <a:cubicBezTo>
                  <a:pt x="4663903" y="969205"/>
                  <a:pt x="4763078" y="1068171"/>
                  <a:pt x="4763078" y="1190409"/>
                </a:cubicBezTo>
                <a:lnTo>
                  <a:pt x="4763078" y="5709039"/>
                </a:lnTo>
                <a:cubicBezTo>
                  <a:pt x="4763078" y="5831143"/>
                  <a:pt x="4664037" y="5930243"/>
                  <a:pt x="4541708" y="5930243"/>
                </a:cubicBezTo>
                <a:lnTo>
                  <a:pt x="963376" y="5930243"/>
                </a:lnTo>
                <a:cubicBezTo>
                  <a:pt x="841181" y="5930243"/>
                  <a:pt x="742006" y="5831276"/>
                  <a:pt x="742006" y="5709039"/>
                </a:cubicBezTo>
                <a:lnTo>
                  <a:pt x="742006" y="5194547"/>
                </a:lnTo>
                <a:cubicBezTo>
                  <a:pt x="742006" y="5072443"/>
                  <a:pt x="642965" y="4973343"/>
                  <a:pt x="520635" y="4973343"/>
                </a:cubicBezTo>
                <a:lnTo>
                  <a:pt x="221370" y="4973343"/>
                </a:lnTo>
                <a:cubicBezTo>
                  <a:pt x="99175" y="4973343"/>
                  <a:pt x="0" y="4874376"/>
                  <a:pt x="0" y="4752139"/>
                </a:cubicBezTo>
                <a:lnTo>
                  <a:pt x="0" y="221204"/>
                </a:lnTo>
                <a:cubicBezTo>
                  <a:pt x="0" y="99100"/>
                  <a:pt x="99175" y="0"/>
                  <a:pt x="2213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5" name="Picture 4" descr="CMI Martti Ahtisaari peace foundation logo.">
            <a:extLst>
              <a:ext uri="{FF2B5EF4-FFF2-40B4-BE49-F238E27FC236}">
                <a16:creationId xmlns:a16="http://schemas.microsoft.com/office/drawing/2014/main" id="{88E4CBBC-5A92-6D7C-A4CB-EEDA32C3F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7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6498" y="6025414"/>
            <a:ext cx="4717320" cy="832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193B6D-376B-EF5A-970D-5E5169C14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714850"/>
            <a:ext cx="7194765" cy="28458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800600"/>
            <a:ext cx="5412619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3" name="Picture 2" descr="CMI Martti Ahtisaari peace foundation logo.">
            <a:extLst>
              <a:ext uri="{FF2B5EF4-FFF2-40B4-BE49-F238E27FC236}">
                <a16:creationId xmlns:a16="http://schemas.microsoft.com/office/drawing/2014/main" id="{4A176B7C-6F03-DB57-FC00-51A523915E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4">
    <p:bg>
      <p:bgPr>
        <a:solidFill>
          <a:srgbClr val="BAD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28072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40901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850" y="6121666"/>
            <a:ext cx="4717320" cy="736333"/>
          </a:xfrm>
          <a:prstGeom prst="rect">
            <a:avLst/>
          </a:prstGeom>
          <a:solidFill>
            <a:srgbClr val="BAD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95F29E-C984-23C0-C68B-DC242A326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7319" y="478487"/>
            <a:ext cx="4764683" cy="5901026"/>
          </a:xfrm>
          <a:custGeom>
            <a:avLst/>
            <a:gdLst>
              <a:gd name="connsiteX0" fmla="*/ 219870 w 4764683"/>
              <a:gd name="connsiteY0" fmla="*/ 0 h 5901026"/>
              <a:gd name="connsiteX1" fmla="*/ 4544814 w 4764683"/>
              <a:gd name="connsiteY1" fmla="*/ 0 h 5901026"/>
              <a:gd name="connsiteX2" fmla="*/ 4764683 w 4764683"/>
              <a:gd name="connsiteY2" fmla="*/ 220114 h 5901026"/>
              <a:gd name="connsiteX3" fmla="*/ 4764683 w 4764683"/>
              <a:gd name="connsiteY3" fmla="*/ 5680912 h 5901026"/>
              <a:gd name="connsiteX4" fmla="*/ 4764551 w 4764683"/>
              <a:gd name="connsiteY4" fmla="*/ 5680912 h 5901026"/>
              <a:gd name="connsiteX5" fmla="*/ 4544681 w 4764683"/>
              <a:gd name="connsiteY5" fmla="*/ 5901026 h 5901026"/>
              <a:gd name="connsiteX6" fmla="*/ 956845 w 4764683"/>
              <a:gd name="connsiteY6" fmla="*/ 5901026 h 5901026"/>
              <a:gd name="connsiteX7" fmla="*/ 736975 w 4764683"/>
              <a:gd name="connsiteY7" fmla="*/ 5680912 h 5901026"/>
              <a:gd name="connsiteX8" fmla="*/ 736975 w 4764683"/>
              <a:gd name="connsiteY8" fmla="*/ 4455912 h 5901026"/>
              <a:gd name="connsiteX9" fmla="*/ 517106 w 4764683"/>
              <a:gd name="connsiteY9" fmla="*/ 4235798 h 5901026"/>
              <a:gd name="connsiteX10" fmla="*/ 219870 w 4764683"/>
              <a:gd name="connsiteY10" fmla="*/ 4235798 h 5901026"/>
              <a:gd name="connsiteX11" fmla="*/ 0 w 4764683"/>
              <a:gd name="connsiteY11" fmla="*/ 4015684 h 5901026"/>
              <a:gd name="connsiteX12" fmla="*/ 0 w 4764683"/>
              <a:gd name="connsiteY12" fmla="*/ 220114 h 5901026"/>
              <a:gd name="connsiteX13" fmla="*/ 219870 w 4764683"/>
              <a:gd name="connsiteY13" fmla="*/ 0 h 59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683" h="5901026">
                <a:moveTo>
                  <a:pt x="219870" y="0"/>
                </a:moveTo>
                <a:lnTo>
                  <a:pt x="4544814" y="0"/>
                </a:lnTo>
                <a:cubicBezTo>
                  <a:pt x="4666314" y="0"/>
                  <a:pt x="4764683" y="98612"/>
                  <a:pt x="4764683" y="220114"/>
                </a:cubicBezTo>
                <a:lnTo>
                  <a:pt x="4764683" y="5680912"/>
                </a:lnTo>
                <a:lnTo>
                  <a:pt x="4764551" y="5680912"/>
                </a:lnTo>
                <a:cubicBezTo>
                  <a:pt x="4764551" y="5802414"/>
                  <a:pt x="4666181" y="5901026"/>
                  <a:pt x="4544681" y="5901026"/>
                </a:cubicBezTo>
                <a:lnTo>
                  <a:pt x="956845" y="5901026"/>
                </a:lnTo>
                <a:cubicBezTo>
                  <a:pt x="835478" y="5901026"/>
                  <a:pt x="736975" y="5802546"/>
                  <a:pt x="736975" y="5680912"/>
                </a:cubicBezTo>
                <a:lnTo>
                  <a:pt x="736975" y="4455912"/>
                </a:lnTo>
                <a:cubicBezTo>
                  <a:pt x="736975" y="4334410"/>
                  <a:pt x="638606" y="4235798"/>
                  <a:pt x="517106" y="4235798"/>
                </a:cubicBezTo>
                <a:lnTo>
                  <a:pt x="219870" y="4235798"/>
                </a:lnTo>
                <a:cubicBezTo>
                  <a:pt x="98503" y="4235798"/>
                  <a:pt x="0" y="4137319"/>
                  <a:pt x="0" y="4015684"/>
                </a:cubicBezTo>
                <a:lnTo>
                  <a:pt x="0" y="220114"/>
                </a:lnTo>
                <a:cubicBezTo>
                  <a:pt x="0" y="98612"/>
                  <a:pt x="98503" y="0"/>
                  <a:pt x="2198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5" name="Picture 4" descr="CMI Martti Ahtisaari peace foundation logo.">
            <a:extLst>
              <a:ext uri="{FF2B5EF4-FFF2-40B4-BE49-F238E27FC236}">
                <a16:creationId xmlns:a16="http://schemas.microsoft.com/office/drawing/2014/main" id="{5B71A2AA-D6B0-0230-06FC-09A7A5C2B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33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5D741-7B09-A690-6783-1530F056C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1853" y="6035040"/>
            <a:ext cx="4717320" cy="8229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3C0C76-1B84-9222-5AAA-AED5C7C27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483540" y="495845"/>
            <a:ext cx="11226508" cy="586631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431" y="1695600"/>
            <a:ext cx="7213426" cy="2872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7430" y="4798800"/>
            <a:ext cx="5403288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9" name="Picture 8" descr="CMI Martti Ahtisaari peace foundation logo.">
            <a:extLst>
              <a:ext uri="{FF2B5EF4-FFF2-40B4-BE49-F238E27FC236}">
                <a16:creationId xmlns:a16="http://schemas.microsoft.com/office/drawing/2014/main" id="{770664C1-ED15-C2FB-8F5B-E4C898D5DA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7308" y="-34442"/>
            <a:ext cx="5469685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5">
    <p:bg>
      <p:bgPr>
        <a:solidFill>
          <a:srgbClr val="E7D4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152D109-806E-7C42-A43D-8EC7EE87E0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171" y="2537403"/>
            <a:ext cx="5744377" cy="20201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FontTx/>
              <a:buNone/>
              <a:defRPr sz="4000" b="1" i="0" spc="-100" baseline="0">
                <a:solidFill>
                  <a:schemeClr val="bg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19E86-A7F2-F7F5-D02A-8AA86A22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268" y="5904848"/>
            <a:ext cx="4717320" cy="953152"/>
          </a:xfrm>
          <a:prstGeom prst="rect">
            <a:avLst/>
          </a:prstGeom>
          <a:solidFill>
            <a:srgbClr val="E7D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89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D3F9DC4-E328-D634-4CE3-4BEFD8869C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8523" y="480975"/>
            <a:ext cx="4774797" cy="5896050"/>
          </a:xfrm>
          <a:custGeom>
            <a:avLst/>
            <a:gdLst>
              <a:gd name="connsiteX0" fmla="*/ 220342 w 4774797"/>
              <a:gd name="connsiteY0" fmla="*/ 0 h 5896050"/>
              <a:gd name="connsiteX1" fmla="*/ 4554454 w 4774797"/>
              <a:gd name="connsiteY1" fmla="*/ 0 h 5896050"/>
              <a:gd name="connsiteX2" fmla="*/ 4774797 w 4774797"/>
              <a:gd name="connsiteY2" fmla="*/ 220421 h 5896050"/>
              <a:gd name="connsiteX3" fmla="*/ 4774797 w 4774797"/>
              <a:gd name="connsiteY3" fmla="*/ 5675629 h 5896050"/>
              <a:gd name="connsiteX4" fmla="*/ 4554454 w 4774797"/>
              <a:gd name="connsiteY4" fmla="*/ 5896050 h 5896050"/>
              <a:gd name="connsiteX5" fmla="*/ 985813 w 4774797"/>
              <a:gd name="connsiteY5" fmla="*/ 5896050 h 5896050"/>
              <a:gd name="connsiteX6" fmla="*/ 765470 w 4774797"/>
              <a:gd name="connsiteY6" fmla="*/ 5675629 h 5896050"/>
              <a:gd name="connsiteX7" fmla="*/ 765470 w 4774797"/>
              <a:gd name="connsiteY7" fmla="*/ 5377648 h 5896050"/>
              <a:gd name="connsiteX8" fmla="*/ 545128 w 4774797"/>
              <a:gd name="connsiteY8" fmla="*/ 5157228 h 5896050"/>
              <a:gd name="connsiteX9" fmla="*/ 220342 w 4774797"/>
              <a:gd name="connsiteY9" fmla="*/ 5157228 h 5896050"/>
              <a:gd name="connsiteX10" fmla="*/ 0 w 4774797"/>
              <a:gd name="connsiteY10" fmla="*/ 4936807 h 5896050"/>
              <a:gd name="connsiteX11" fmla="*/ 0 w 4774797"/>
              <a:gd name="connsiteY11" fmla="*/ 220554 h 5896050"/>
              <a:gd name="connsiteX12" fmla="*/ 220342 w 4774797"/>
              <a:gd name="connsiteY12" fmla="*/ 0 h 589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4797" h="5896050">
                <a:moveTo>
                  <a:pt x="220342" y="0"/>
                </a:moveTo>
                <a:lnTo>
                  <a:pt x="4554454" y="0"/>
                </a:lnTo>
                <a:cubicBezTo>
                  <a:pt x="4676215" y="0"/>
                  <a:pt x="4774797" y="98749"/>
                  <a:pt x="4774797" y="220421"/>
                </a:cubicBezTo>
                <a:lnTo>
                  <a:pt x="4774797" y="5675629"/>
                </a:lnTo>
                <a:cubicBezTo>
                  <a:pt x="4774797" y="5797433"/>
                  <a:pt x="4676082" y="5896050"/>
                  <a:pt x="4554454" y="5896050"/>
                </a:cubicBezTo>
                <a:lnTo>
                  <a:pt x="985813" y="5896050"/>
                </a:lnTo>
                <a:cubicBezTo>
                  <a:pt x="864051" y="5896050"/>
                  <a:pt x="765470" y="5797300"/>
                  <a:pt x="765470" y="5675629"/>
                </a:cubicBezTo>
                <a:lnTo>
                  <a:pt x="765470" y="5377648"/>
                </a:lnTo>
                <a:cubicBezTo>
                  <a:pt x="765470" y="5255844"/>
                  <a:pt x="666756" y="5157228"/>
                  <a:pt x="545128" y="5157228"/>
                </a:cubicBezTo>
                <a:lnTo>
                  <a:pt x="220342" y="5157228"/>
                </a:lnTo>
                <a:cubicBezTo>
                  <a:pt x="98581" y="5157228"/>
                  <a:pt x="0" y="5058478"/>
                  <a:pt x="0" y="4936807"/>
                </a:cubicBezTo>
                <a:lnTo>
                  <a:pt x="0" y="220554"/>
                </a:lnTo>
                <a:cubicBezTo>
                  <a:pt x="0" y="98749"/>
                  <a:pt x="98714" y="0"/>
                  <a:pt x="2203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995938F7-E598-244F-9A27-4078293C72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171" y="4850232"/>
            <a:ext cx="5744376" cy="1135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5" name="Picture 4" descr="CMI Martti Ahtisaari peace foundation logo.">
            <a:extLst>
              <a:ext uri="{FF2B5EF4-FFF2-40B4-BE49-F238E27FC236}">
                <a16:creationId xmlns:a16="http://schemas.microsoft.com/office/drawing/2014/main" id="{0CDB2C2F-768A-243C-33C4-FD7AF94A3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313" y="-33147"/>
            <a:ext cx="5469690" cy="18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3CE3FA-397B-CBD2-20CB-67102203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75909" y="5790297"/>
            <a:ext cx="3549941" cy="117722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12D627-E392-544C-A4BA-49A0639A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30" y="1600201"/>
            <a:ext cx="11234939" cy="4380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FF2F86F-890D-3EF0-EC9C-E687CB4E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9" y="354735"/>
            <a:ext cx="11234939" cy="108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0B5051-E12F-B823-810F-E879F1171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1267"/>
            <a:ext cx="411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D63986-15E3-CE65-CBB2-BE4D5081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93914-96C8-4647-86E6-241AE46B81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8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7" r:id="rId2"/>
    <p:sldLayoutId id="2147483948" r:id="rId3"/>
    <p:sldLayoutId id="2147483970" r:id="rId4"/>
    <p:sldLayoutId id="2147483950" r:id="rId5"/>
    <p:sldLayoutId id="2147483971" r:id="rId6"/>
    <p:sldLayoutId id="2147483952" r:id="rId7"/>
    <p:sldLayoutId id="2147483951" r:id="rId8"/>
    <p:sldLayoutId id="2147483954" r:id="rId9"/>
    <p:sldLayoutId id="2147483953" r:id="rId10"/>
    <p:sldLayoutId id="2147483956" r:id="rId11"/>
    <p:sldLayoutId id="2147483955" r:id="rId12"/>
    <p:sldLayoutId id="2147483936" r:id="rId13"/>
    <p:sldLayoutId id="2147483939" r:id="rId14"/>
    <p:sldLayoutId id="2147483965" r:id="rId15"/>
    <p:sldLayoutId id="2147483940" r:id="rId16"/>
    <p:sldLayoutId id="2147483942" r:id="rId17"/>
    <p:sldLayoutId id="2147483959" r:id="rId18"/>
    <p:sldLayoutId id="2147483957" r:id="rId19"/>
    <p:sldLayoutId id="2147483960" r:id="rId20"/>
    <p:sldLayoutId id="2147483958" r:id="rId21"/>
    <p:sldLayoutId id="2147483961" r:id="rId22"/>
    <p:sldLayoutId id="2147483943" r:id="rId23"/>
    <p:sldLayoutId id="2147483963" r:id="rId24"/>
    <p:sldLayoutId id="2147483972" r:id="rId25"/>
    <p:sldLayoutId id="2147483973" r:id="rId26"/>
    <p:sldLayoutId id="2147483974" r:id="rId27"/>
    <p:sldLayoutId id="2147483975" r:id="rId28"/>
    <p:sldLayoutId id="2147483941" r:id="rId29"/>
    <p:sldLayoutId id="2147483968" r:id="rId30"/>
    <p:sldLayoutId id="2147483966" r:id="rId31"/>
    <p:sldLayoutId id="2147483964" r:id="rId32"/>
    <p:sldLayoutId id="2147483967" r:id="rId33"/>
    <p:sldLayoutId id="2147483962" r:id="rId34"/>
    <p:sldLayoutId id="2147483969" r:id="rId35"/>
    <p:sldLayoutId id="2147483945" r:id="rId36"/>
    <p:sldLayoutId id="2147483946" r:id="rId37"/>
    <p:sldLayoutId id="2147483977" r:id="rId38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 cap="none" spc="-100" baseline="0">
          <a:solidFill>
            <a:schemeClr val="tx1"/>
          </a:solidFill>
          <a:latin typeface="+mj-lt"/>
          <a:ea typeface="Fira Sans SemiBold" panose="020B0503050000020004" pitchFamily="34" charset="0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540E2-2086-5E78-16C3-FA0D9D35C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171" y="1800809"/>
            <a:ext cx="5934911" cy="3247052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o-RO" sz="1800" b="1" dirty="0">
              <a:effectLst/>
              <a:latin typeface="+mn-lt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Moldova Dialogue for Peace, Understanding and Development </a:t>
            </a:r>
            <a:endParaRPr lang="ro-RO" sz="1800" b="1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C58A-7964-10B9-6839-CF5E3375F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636" y="4842588"/>
            <a:ext cx="5934911" cy="1156040"/>
          </a:xfrm>
        </p:spPr>
        <p:txBody>
          <a:bodyPr>
            <a:normAutofit/>
          </a:bodyPr>
          <a:lstStyle/>
          <a:p>
            <a:endParaRPr lang="ro-RO" sz="1800" dirty="0"/>
          </a:p>
          <a:p>
            <a:pPr algn="ctr"/>
            <a:r>
              <a:rPr lang="en-US" sz="1600" dirty="0"/>
              <a:t>04 April </a:t>
            </a:r>
            <a:r>
              <a:rPr lang="ro-RO" sz="1600" dirty="0"/>
              <a:t>2025</a:t>
            </a:r>
            <a:endParaRPr lang="fi-FI" sz="16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1DAC50-4748-5624-CF72-11E4F32FB9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663" r="22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426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31A7B-3F9A-C8A1-41BA-7C359E10F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93914-96C8-4647-86E6-241AE46B8162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6ECBB-50F9-2918-538B-B46D44A7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934075"/>
            <a:ext cx="7206343" cy="847725"/>
          </a:xfrm>
        </p:spPr>
        <p:txBody>
          <a:bodyPr/>
          <a:lstStyle/>
          <a:p>
            <a:r>
              <a:rPr lang="en-US" sz="1400" dirty="0"/>
              <a:t>Communication Campaign 30 Years of Gagauz Autonomy</a:t>
            </a:r>
            <a:endParaRPr lang="fi-FI" sz="14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235F8E1-F3BD-5E56-A4D9-FA4225E55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34E40-D922-037C-2C08-EC3599EA3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091"/>
            <a:ext cx="12193588" cy="57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9339F00-8073-E525-25DC-66911F42B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7B7F260-861A-771F-9414-F899C17F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3954" y="6221267"/>
            <a:ext cx="7913914" cy="484333"/>
          </a:xfrm>
        </p:spPr>
        <p:txBody>
          <a:bodyPr/>
          <a:lstStyle/>
          <a:p>
            <a:r>
              <a:rPr lang="en-US" sz="1400" dirty="0"/>
              <a:t>Event dedicated to 30 Years Anniversary of the Gagauz Autonomy, 20 December 2024</a:t>
            </a:r>
            <a:endParaRPr lang="fi-FI" sz="1400" dirty="0"/>
          </a:p>
        </p:txBody>
      </p:sp>
      <p:pic>
        <p:nvPicPr>
          <p:cNvPr id="5" name="Picture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66D5392C-3522-5C98-2649-1359793F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093"/>
          <a:stretch/>
        </p:blipFill>
        <p:spPr>
          <a:xfrm>
            <a:off x="20" y="10"/>
            <a:ext cx="12193568" cy="593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45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1533D-659D-FA06-B34B-1158F400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E93914-96C8-4647-86E6-241AE46B8162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7B0C-B405-8521-88EB-74B6B11C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4943" y="6019801"/>
            <a:ext cx="8112925" cy="566592"/>
          </a:xfrm>
        </p:spPr>
        <p:txBody>
          <a:bodyPr/>
          <a:lstStyle/>
          <a:p>
            <a:r>
              <a:rPr lang="en-US" sz="1400" dirty="0"/>
              <a:t>Event dedicated to 30 Years Anniversary of the Gagauz Autonomy, 20 December 2024</a:t>
            </a:r>
            <a:endParaRPr lang="fi-FI" sz="1400" dirty="0"/>
          </a:p>
        </p:txBody>
      </p:sp>
      <p:pic>
        <p:nvPicPr>
          <p:cNvPr id="8" name="Picture Placeholder 7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BA3125E2-ECB9-318F-09F8-3BB08D4D50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536" b="13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548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540E2-2086-5E78-16C3-FA0D9D35C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171" y="3824969"/>
            <a:ext cx="5744377" cy="202011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you!</a:t>
            </a:r>
            <a:endParaRPr lang="fi-FI" dirty="0"/>
          </a:p>
        </p:txBody>
      </p:sp>
      <p:pic>
        <p:nvPicPr>
          <p:cNvPr id="13" name="Picture Placeholder 12" descr="A circle of people with different colors&#10;&#10;AI-generated content may be incorrect.">
            <a:extLst>
              <a:ext uri="{FF2B5EF4-FFF2-40B4-BE49-F238E27FC236}">
                <a16:creationId xmlns:a16="http://schemas.microsoft.com/office/drawing/2014/main" id="{94584A6C-895B-EED9-BB11-96CEB7AAE7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508" r="9508"/>
          <a:stretch>
            <a:fillRect/>
          </a:stretch>
        </p:blipFill>
        <p:spPr>
          <a:xfrm>
            <a:off x="7168705" y="622461"/>
            <a:ext cx="4758967" cy="587650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B70E4-E1A0-041A-F7EC-94FAD912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171" y="1346925"/>
            <a:ext cx="1534687" cy="178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2" descr="s200_frispa">
            <a:extLst>
              <a:ext uri="{FF2B5EF4-FFF2-40B4-BE49-F238E27FC236}">
                <a16:creationId xmlns:a16="http://schemas.microsoft.com/office/drawing/2014/main" id="{B489A974-2F2F-70D3-E040-18AF4CB70C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9015" y="1346926"/>
            <a:ext cx="1858084" cy="16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070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75DEF-B7EC-1D3A-A4B3-22E491932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0213" y="1862509"/>
            <a:ext cx="9739423" cy="4102356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Facilitate constructive and reflective thinking about Chisinau-Comrat relations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Build confidence, trust and relationships between key actors in Chisinau and Comrat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Identify issues and build consensus among key stakeholders on key issues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Foster joint problem analysis and joint problem solving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Development of common solutions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Gain support and buy-in of main international actors on jointly suggested solutions</a:t>
            </a:r>
            <a:endParaRPr lang="en-GB" sz="2000" b="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3B01A2-D7B3-3FF5-471D-12A03CB763FF}"/>
              </a:ext>
            </a:extLst>
          </p:cNvPr>
          <p:cNvSpPr txBox="1">
            <a:spLocks/>
          </p:cNvSpPr>
          <p:nvPr/>
        </p:nvSpPr>
        <p:spPr>
          <a:xfrm>
            <a:off x="5071730" y="536946"/>
            <a:ext cx="6390168" cy="10898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200" b="1" i="0" kern="1200" cap="none" spc="-100" baseline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Gagauzia Dialogue Process</a:t>
            </a:r>
            <a:endParaRPr lang="en-FI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9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75DEF-B7EC-1D3A-A4B3-22E491932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0213" y="1862509"/>
            <a:ext cx="9739423" cy="4102356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Political Dialogue: Parliamentary Working Group on Gagauzia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Expertise and Analysis:	</a:t>
            </a:r>
          </a:p>
          <a:p>
            <a:pPr marL="1314432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bg2"/>
                </a:solidFill>
              </a:rPr>
              <a:t>Analysis of institutional arrangements and relationships between the central authorities and the authorities from the Gagauz Autonomy</a:t>
            </a:r>
          </a:p>
          <a:p>
            <a:pPr marL="1314432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</a:rPr>
              <a:t>C</a:t>
            </a:r>
            <a:r>
              <a:rPr lang="en-US" sz="1600" b="0" dirty="0">
                <a:solidFill>
                  <a:schemeClr val="bg2"/>
                </a:solidFill>
              </a:rPr>
              <a:t>ourse on “Administrative-Territorial Organization of the State and Multi-Level Governance” developed by the Institute of Public Administration</a:t>
            </a:r>
          </a:p>
          <a:p>
            <a:pPr marL="131443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bg2"/>
              </a:solidFill>
            </a:endParaRPr>
          </a:p>
          <a:p>
            <a:pPr marL="131443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bg2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Policy Development Process: culture, tourism, education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Thematic Dialogue on Multilingual Education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Communication and visibility</a:t>
            </a:r>
            <a:endParaRPr lang="en-GB" sz="2000" b="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3B01A2-D7B3-3FF5-471D-12A03CB763FF}"/>
              </a:ext>
            </a:extLst>
          </p:cNvPr>
          <p:cNvSpPr txBox="1">
            <a:spLocks/>
          </p:cNvSpPr>
          <p:nvPr/>
        </p:nvSpPr>
        <p:spPr>
          <a:xfrm>
            <a:off x="5071730" y="536946"/>
            <a:ext cx="6390168" cy="10898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200" b="1" i="0" kern="1200" cap="none" spc="-100" baseline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Gagauzia Dialogue Process</a:t>
            </a:r>
            <a:endParaRPr lang="en-FI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5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75DEF-B7EC-1D3A-A4B3-22E4919327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0213" y="1862509"/>
            <a:ext cx="9739423" cy="4102356"/>
          </a:xfrm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Knowledge Transfer for larger outreach</a:t>
            </a:r>
          </a:p>
          <a:p>
            <a:pPr marL="1314432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</a:rPr>
              <a:t>C</a:t>
            </a:r>
            <a:r>
              <a:rPr lang="en-US" sz="1600" b="0" dirty="0">
                <a:solidFill>
                  <a:schemeClr val="bg2"/>
                </a:solidFill>
              </a:rPr>
              <a:t>ourse on “Administrative-Territorial Organization of the State and Multi-Level Governance” developed by the Institute of Public Administration</a:t>
            </a:r>
          </a:p>
          <a:p>
            <a:pPr marL="131443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bg2"/>
              </a:solidFill>
            </a:endParaRPr>
          </a:p>
          <a:p>
            <a:pPr marL="131443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" b="0" dirty="0">
              <a:solidFill>
                <a:schemeClr val="bg2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Policy Development Process: thematic Dialogue on Multilingual Education (MLE)</a:t>
            </a:r>
          </a:p>
          <a:p>
            <a:pPr marL="1314432" marR="0" lvl="1" indent="-571500" algn="l" defTabSz="457189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4B5B"/>
                </a:solidFill>
                <a:effectLst/>
                <a:uLnTx/>
                <a:uFillTx/>
                <a:latin typeface="Public Sans"/>
                <a:ea typeface="+mn-ea"/>
                <a:cs typeface="Arial" panose="020B0604020202020204" pitchFamily="34" charset="0"/>
              </a:rPr>
              <a:t>Concept for MLE approved by the government, Action Plan for implementation of MLE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Capacity building for larger group of stakeholders	</a:t>
            </a:r>
            <a:endParaRPr lang="en-US" sz="1600" b="0" dirty="0">
              <a:solidFill>
                <a:schemeClr val="bg2"/>
              </a:solidFill>
            </a:endParaRPr>
          </a:p>
          <a:p>
            <a:pPr marL="1314432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4B5B"/>
                </a:solidFill>
                <a:effectLst/>
                <a:uLnTx/>
                <a:uFillTx/>
                <a:latin typeface="Public Sans"/>
                <a:ea typeface="+mn-ea"/>
                <a:cs typeface="Arial" panose="020B0604020202020204" pitchFamily="34" charset="0"/>
              </a:rPr>
              <a:t>Academia, government, civil society</a:t>
            </a:r>
            <a:endParaRPr lang="en-US" sz="1600" b="0" dirty="0">
              <a:solidFill>
                <a:schemeClr val="bg2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2"/>
                </a:solidFill>
              </a:rPr>
              <a:t>Communication and visibility</a:t>
            </a:r>
            <a:endParaRPr lang="en-US" sz="1600" b="0" dirty="0">
              <a:solidFill>
                <a:schemeClr val="bg2"/>
              </a:solidFill>
            </a:endParaRPr>
          </a:p>
          <a:p>
            <a:pPr marL="1314432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144B5B"/>
                </a:solidFill>
                <a:latin typeface="Public Sans"/>
              </a:rPr>
              <a:t>Public lectures, Communication Campaign ‘30 years of Gagauz Autonomy’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44B5B"/>
                </a:solidFill>
                <a:effectLst/>
                <a:uLnTx/>
                <a:uFillTx/>
                <a:latin typeface="Public Sans"/>
                <a:ea typeface="+mn-ea"/>
                <a:cs typeface="Arial" panose="020B0604020202020204" pitchFamily="34" charset="0"/>
              </a:rPr>
              <a:t>	</a:t>
            </a:r>
            <a:endParaRPr lang="en-GB" sz="1600" b="0" dirty="0">
              <a:solidFill>
                <a:schemeClr val="bg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3B01A2-D7B3-3FF5-471D-12A03CB763FF}"/>
              </a:ext>
            </a:extLst>
          </p:cNvPr>
          <p:cNvSpPr txBox="1">
            <a:spLocks/>
          </p:cNvSpPr>
          <p:nvPr/>
        </p:nvSpPr>
        <p:spPr>
          <a:xfrm>
            <a:off x="5071730" y="536946"/>
            <a:ext cx="6390168" cy="10898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200" b="1" i="0" kern="1200" cap="none" spc="-100" baseline="0">
                <a:solidFill>
                  <a:schemeClr val="tx1"/>
                </a:solidFill>
                <a:latin typeface="+mj-lt"/>
                <a:ea typeface="Fira Sans SemiBold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bg2"/>
                </a:solidFill>
              </a:rPr>
              <a:t>Education and Dialogue</a:t>
            </a:r>
            <a:endParaRPr lang="en-FI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C6C23FF-8DA9-59B5-5579-D96D3473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71788DA-38FC-1F36-E5F4-E0BF20FF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966079"/>
            <a:ext cx="7347858" cy="636723"/>
          </a:xfrm>
        </p:spPr>
        <p:txBody>
          <a:bodyPr/>
          <a:lstStyle/>
          <a:p>
            <a:r>
              <a:rPr lang="en-US" sz="1400" dirty="0"/>
              <a:t>Launch of the Course on “Administrative-Territorial Organization of the State and Multi-Level Governance”</a:t>
            </a:r>
          </a:p>
          <a:p>
            <a:r>
              <a:rPr lang="en-US" sz="1400" dirty="0"/>
              <a:t> November  2024</a:t>
            </a:r>
            <a:endParaRPr lang="fi-FI" sz="1400" dirty="0"/>
          </a:p>
        </p:txBody>
      </p:sp>
      <p:pic>
        <p:nvPicPr>
          <p:cNvPr id="7" name="Picture 6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894FFF10-5877-006D-13C3-46285BE1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181"/>
            <a:ext cx="12193588" cy="48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9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C6C23FF-8DA9-59B5-5579-D96D3473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71788DA-38FC-1F36-E5F4-E0BF20FF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966079"/>
            <a:ext cx="7347858" cy="636723"/>
          </a:xfrm>
        </p:spPr>
        <p:txBody>
          <a:bodyPr/>
          <a:lstStyle/>
          <a:p>
            <a:r>
              <a:rPr lang="en-US" sz="1400" dirty="0"/>
              <a:t>Meeting of the Working Group on Action Plan for implementation of MLE</a:t>
            </a:r>
          </a:p>
          <a:p>
            <a:r>
              <a:rPr lang="en-US" sz="1400" dirty="0"/>
              <a:t> February  2025</a:t>
            </a:r>
            <a:endParaRPr lang="fi-FI" sz="1400" dirty="0"/>
          </a:p>
        </p:txBody>
      </p:sp>
      <p:pic>
        <p:nvPicPr>
          <p:cNvPr id="6" name="Picture 5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A242855D-6CA1-3A63-C39D-CAED2B1E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756"/>
            <a:ext cx="12193588" cy="56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C6C23FF-8DA9-59B5-5579-D96D3473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71788DA-38FC-1F36-E5F4-E0BF20FF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966079"/>
            <a:ext cx="7347858" cy="636723"/>
          </a:xfrm>
        </p:spPr>
        <p:txBody>
          <a:bodyPr/>
          <a:lstStyle/>
          <a:p>
            <a:r>
              <a:rPr lang="en-US" sz="1400" dirty="0"/>
              <a:t>Study visit to South Tyrol of representatives of the government, university, schools</a:t>
            </a:r>
          </a:p>
          <a:p>
            <a:r>
              <a:rPr lang="en-US" sz="1400" dirty="0"/>
              <a:t> November 2024</a:t>
            </a:r>
            <a:endParaRPr lang="fi-FI" sz="1400" dirty="0"/>
          </a:p>
        </p:txBody>
      </p:sp>
      <p:pic>
        <p:nvPicPr>
          <p:cNvPr id="4" name="Picture 3" descr="A group of people standing together outside&#10;&#10;AI-generated content may be incorrect.">
            <a:extLst>
              <a:ext uri="{FF2B5EF4-FFF2-40B4-BE49-F238E27FC236}">
                <a16:creationId xmlns:a16="http://schemas.microsoft.com/office/drawing/2014/main" id="{DFF38592-D3E0-C4A8-7F66-CD02BFDD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411"/>
            <a:ext cx="12193588" cy="48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95249C83-4A93-18EA-9BE9-F24EEF55E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61C9156-CB22-6078-4BA4-6201525D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58516"/>
            <a:ext cx="7456714" cy="799474"/>
          </a:xfrm>
        </p:spPr>
        <p:txBody>
          <a:bodyPr/>
          <a:lstStyle/>
          <a:p>
            <a:r>
              <a:rPr lang="en-US" sz="1400" dirty="0"/>
              <a:t>Public lecture on Dialogue and Social Cohesion during FRISPA Week</a:t>
            </a:r>
          </a:p>
          <a:p>
            <a:r>
              <a:rPr lang="en-US" sz="1400" dirty="0"/>
              <a:t>March 2025</a:t>
            </a:r>
          </a:p>
          <a:p>
            <a:endParaRPr lang="fi-FI" dirty="0"/>
          </a:p>
        </p:txBody>
      </p:sp>
      <p:pic>
        <p:nvPicPr>
          <p:cNvPr id="3" name="Picture 2" descr="A group of people standing in front of a white board&#10;&#10;AI-generated content may be incorrect.">
            <a:extLst>
              <a:ext uri="{FF2B5EF4-FFF2-40B4-BE49-F238E27FC236}">
                <a16:creationId xmlns:a16="http://schemas.microsoft.com/office/drawing/2014/main" id="{A259EF56-A8EA-951B-A1A5-0845B642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37" y="-116905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0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CC2F0FA-A36B-2857-066A-D81F3C75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4668" y="622126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8E93914-96C8-4647-86E6-241AE46B8162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8B75B18-CC1F-E926-A232-53471CD4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8921" y="6041572"/>
            <a:ext cx="8654142" cy="544820"/>
          </a:xfrm>
        </p:spPr>
        <p:txBody>
          <a:bodyPr/>
          <a:lstStyle/>
          <a:p>
            <a:r>
              <a:rPr lang="en-US" sz="1400" dirty="0"/>
              <a:t>Public lecture on Dialogue and Social Cohesion during FRISPA Week</a:t>
            </a:r>
          </a:p>
          <a:p>
            <a:r>
              <a:rPr lang="en-US" sz="1400" dirty="0"/>
              <a:t>March 2025</a:t>
            </a:r>
          </a:p>
        </p:txBody>
      </p:sp>
      <p:pic>
        <p:nvPicPr>
          <p:cNvPr id="4" name="Picture 3" descr="A group of people sitting in a classroom&#10;&#10;AI-generated content may be incorrect.">
            <a:extLst>
              <a:ext uri="{FF2B5EF4-FFF2-40B4-BE49-F238E27FC236}">
                <a16:creationId xmlns:a16="http://schemas.microsoft.com/office/drawing/2014/main" id="{E6647480-93A6-9546-A9CF-AF7BC2E2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94" y="-125185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4347"/>
      </p:ext>
    </p:extLst>
  </p:cSld>
  <p:clrMapOvr>
    <a:masterClrMapping/>
  </p:clrMapOvr>
</p:sld>
</file>

<file path=ppt/theme/theme1.xml><?xml version="1.0" encoding="utf-8"?>
<a:theme xmlns:a="http://schemas.openxmlformats.org/drawingml/2006/main" name="CMI">
  <a:themeElements>
    <a:clrScheme name="CMI">
      <a:dk1>
        <a:srgbClr val="000000"/>
      </a:dk1>
      <a:lt1>
        <a:srgbClr val="FFFFFF"/>
      </a:lt1>
      <a:dk2>
        <a:srgbClr val="144B5B"/>
      </a:dk2>
      <a:lt2>
        <a:srgbClr val="F5F3EB"/>
      </a:lt2>
      <a:accent1>
        <a:srgbClr val="A3D3C3"/>
      </a:accent1>
      <a:accent2>
        <a:srgbClr val="4BABC3"/>
      </a:accent2>
      <a:accent3>
        <a:srgbClr val="616DD2"/>
      </a:accent3>
      <a:accent4>
        <a:srgbClr val="D377F3"/>
      </a:accent4>
      <a:accent5>
        <a:srgbClr val="54D38E"/>
      </a:accent5>
      <a:accent6>
        <a:srgbClr val="DBF9A2"/>
      </a:accent6>
      <a:hlink>
        <a:srgbClr val="616DD2"/>
      </a:hlink>
      <a:folHlink>
        <a:srgbClr val="141313"/>
      </a:folHlink>
    </a:clrScheme>
    <a:fontScheme name="CMI">
      <a:majorFont>
        <a:latin typeface="Bespoke Serif Medium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tint val="100000"/>
            <a:shade val="100000"/>
            <a:satMod val="13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AD5F55D8-675F-0842-9F80-A46B14300C8C}" vid="{D6320CA2-5437-2F46-9827-DF9B74E1D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ad1e10-cead-4be9-bfc0-5dfc8bc24372" xsi:nil="true"/>
    <lcf76f155ced4ddcb4097134ff3c332f xmlns="0e774e64-04c3-47b0-9cd3-b2d3a55093ad">
      <Terms xmlns="http://schemas.microsoft.com/office/infopath/2007/PartnerControls"/>
    </lcf76f155ced4ddcb4097134ff3c332f>
    <SharedWithUsers xmlns="15ad1e10-cead-4be9-bfc0-5dfc8bc2437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D11D4407B024692474E82243DB517" ma:contentTypeVersion="21" ma:contentTypeDescription="Create a new document." ma:contentTypeScope="" ma:versionID="974e8ca4ddeeb89814e8292d1e7671e5">
  <xsd:schema xmlns:xsd="http://www.w3.org/2001/XMLSchema" xmlns:xs="http://www.w3.org/2001/XMLSchema" xmlns:p="http://schemas.microsoft.com/office/2006/metadata/properties" xmlns:ns2="0e774e64-04c3-47b0-9cd3-b2d3a55093ad" xmlns:ns3="15ad1e10-cead-4be9-bfc0-5dfc8bc24372" targetNamespace="http://schemas.microsoft.com/office/2006/metadata/properties" ma:root="true" ma:fieldsID="574d9c220ba1bf7a3b4cc1df4a0bd91d" ns2:_="" ns3:_="">
    <xsd:import namespace="0e774e64-04c3-47b0-9cd3-b2d3a55093ad"/>
    <xsd:import namespace="15ad1e10-cead-4be9-bfc0-5dfc8bc243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74e64-04c3-47b0-9cd3-b2d3a5509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7724c13-f8a1-42c5-9a6e-0011924e38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d1e10-cead-4be9-bfc0-5dfc8bc243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0236e49-d046-404d-b1de-fe3586156cfe}" ma:internalName="TaxCatchAll" ma:showField="CatchAllData" ma:web="15ad1e10-cead-4be9-bfc0-5dfc8bc243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3C081-4081-47AD-A9A6-9F18F525DA1D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15ad1e10-cead-4be9-bfc0-5dfc8bc24372"/>
    <ds:schemaRef ds:uri="0e774e64-04c3-47b0-9cd3-b2d3a55093ad"/>
  </ds:schemaRefs>
</ds:datastoreItem>
</file>

<file path=customXml/itemProps3.xml><?xml version="1.0" encoding="utf-8"?>
<ds:datastoreItem xmlns:ds="http://schemas.openxmlformats.org/officeDocument/2006/customXml" ds:itemID="{F2310380-F156-41ED-956A-A7F56E900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74e64-04c3-47b0-9cd3-b2d3a55093ad"/>
    <ds:schemaRef ds:uri="15ad1e10-cead-4be9-bfc0-5dfc8bc24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344</Words>
  <Application>Microsoft Office PowerPoint</Application>
  <PresentationFormat>Custom</PresentationFormat>
  <Paragraphs>59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Public Sans</vt:lpstr>
      <vt:lpstr>Arial</vt:lpstr>
      <vt:lpstr>Calibri</vt:lpstr>
      <vt:lpstr>Bespoke Serif Medium</vt:lpstr>
      <vt:lpstr>CMI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lilia loghinescu</dc:creator>
  <cp:keywords/>
  <dc:description/>
  <cp:lastModifiedBy>Natalia Djandjgava</cp:lastModifiedBy>
  <cp:revision>110</cp:revision>
  <cp:lastPrinted>2014-07-09T13:30:36Z</cp:lastPrinted>
  <dcterms:created xsi:type="dcterms:W3CDTF">2025-02-05T12:53:00Z</dcterms:created>
  <dcterms:modified xsi:type="dcterms:W3CDTF">2025-04-02T05:31:11Z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0x010100506D11D4407B024692474E82243DB517</vt:lpwstr>
  </property>
  <property fmtid="{D5CDD505-2E9C-101B-9397-08002B2CF9AE}" pid="3" name="MediaServiceImageTags">
    <vt:lpwstr/>
  </property>
  <property fmtid="{D5CDD505-2E9C-101B-9397-08002B2CF9AE}" pid="4" name="Order">
    <vt:r8>145100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