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933" r:id="rId4"/>
  </p:sldMasterIdLst>
  <p:notesMasterIdLst>
    <p:notesMasterId r:id="rId22"/>
  </p:notesMasterIdLst>
  <p:handoutMasterIdLst>
    <p:handoutMasterId r:id="rId23"/>
  </p:handoutMasterIdLst>
  <p:sldIdLst>
    <p:sldId id="257" r:id="rId5"/>
    <p:sldId id="259" r:id="rId6"/>
    <p:sldId id="275"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4" r:id="rId20"/>
    <p:sldId id="273" r:id="rId21"/>
  </p:sldIdLst>
  <p:sldSz cx="12193588" cy="6858000"/>
  <p:notesSz cx="6858000" cy="9144000"/>
  <p:embeddedFontLst>
    <p:embeddedFont>
      <p:font typeface="Bespoke Serif Medium" panose="020B0604020202020204" charset="0"/>
      <p:regular r:id="rId24"/>
    </p:embeddedFont>
    <p:embeddedFont>
      <p:font typeface="Public Sans" panose="020B0604020202020204" charset="0"/>
      <p:regular r:id="rId25"/>
      <p:bold r:id="rId26"/>
      <p:italic r:id="rId27"/>
      <p:boldItalic r:id="rId28"/>
    </p:embeddedFont>
    <p:embeddedFont>
      <p:font typeface="Trebuchet MS" panose="020B0603020202020204" pitchFamily="34" charset="0"/>
      <p:regular r:id="rId29"/>
      <p:bold r:id="rId30"/>
      <p:italic r:id="rId31"/>
      <p:boldItalic r:id="rId32"/>
    </p:embeddedFont>
  </p:embeddedFontLst>
  <p:defaultTextStyle>
    <a:defPPr>
      <a:defRPr lang="en-US"/>
    </a:defPPr>
    <a:lvl1pPr marL="0" algn="l" defTabSz="457223" rtl="0" eaLnBrk="1" latinLnBrk="0" hangingPunct="1">
      <a:defRPr sz="1867" kern="1200">
        <a:solidFill>
          <a:schemeClr val="tx1"/>
        </a:solidFill>
        <a:latin typeface="+mn-lt"/>
        <a:ea typeface="+mn-ea"/>
        <a:cs typeface="+mn-cs"/>
      </a:defRPr>
    </a:lvl1pPr>
    <a:lvl2pPr marL="457223" algn="l" defTabSz="457223" rtl="0" eaLnBrk="1" latinLnBrk="0" hangingPunct="1">
      <a:defRPr sz="1867" kern="1200">
        <a:solidFill>
          <a:schemeClr val="tx1"/>
        </a:solidFill>
        <a:latin typeface="+mn-lt"/>
        <a:ea typeface="+mn-ea"/>
        <a:cs typeface="+mn-cs"/>
      </a:defRPr>
    </a:lvl2pPr>
    <a:lvl3pPr marL="914446" algn="l" defTabSz="457223" rtl="0" eaLnBrk="1" latinLnBrk="0" hangingPunct="1">
      <a:defRPr sz="1867" kern="1200">
        <a:solidFill>
          <a:schemeClr val="tx1"/>
        </a:solidFill>
        <a:latin typeface="+mn-lt"/>
        <a:ea typeface="+mn-ea"/>
        <a:cs typeface="+mn-cs"/>
      </a:defRPr>
    </a:lvl3pPr>
    <a:lvl4pPr marL="1371669" algn="l" defTabSz="457223" rtl="0" eaLnBrk="1" latinLnBrk="0" hangingPunct="1">
      <a:defRPr sz="1867" kern="1200">
        <a:solidFill>
          <a:schemeClr val="tx1"/>
        </a:solidFill>
        <a:latin typeface="+mn-lt"/>
        <a:ea typeface="+mn-ea"/>
        <a:cs typeface="+mn-cs"/>
      </a:defRPr>
    </a:lvl4pPr>
    <a:lvl5pPr marL="1828891" algn="l" defTabSz="457223" rtl="0" eaLnBrk="1" latinLnBrk="0" hangingPunct="1">
      <a:defRPr sz="1867" kern="1200">
        <a:solidFill>
          <a:schemeClr val="tx1"/>
        </a:solidFill>
        <a:latin typeface="+mn-lt"/>
        <a:ea typeface="+mn-ea"/>
        <a:cs typeface="+mn-cs"/>
      </a:defRPr>
    </a:lvl5pPr>
    <a:lvl6pPr marL="2286114" algn="l" defTabSz="457223" rtl="0" eaLnBrk="1" latinLnBrk="0" hangingPunct="1">
      <a:defRPr sz="1867" kern="1200">
        <a:solidFill>
          <a:schemeClr val="tx1"/>
        </a:solidFill>
        <a:latin typeface="+mn-lt"/>
        <a:ea typeface="+mn-ea"/>
        <a:cs typeface="+mn-cs"/>
      </a:defRPr>
    </a:lvl6pPr>
    <a:lvl7pPr marL="2743337" algn="l" defTabSz="457223" rtl="0" eaLnBrk="1" latinLnBrk="0" hangingPunct="1">
      <a:defRPr sz="1867" kern="1200">
        <a:solidFill>
          <a:schemeClr val="tx1"/>
        </a:solidFill>
        <a:latin typeface="+mn-lt"/>
        <a:ea typeface="+mn-ea"/>
        <a:cs typeface="+mn-cs"/>
      </a:defRPr>
    </a:lvl7pPr>
    <a:lvl8pPr marL="3200560" algn="l" defTabSz="457223" rtl="0" eaLnBrk="1" latinLnBrk="0" hangingPunct="1">
      <a:defRPr sz="1867" kern="1200">
        <a:solidFill>
          <a:schemeClr val="tx1"/>
        </a:solidFill>
        <a:latin typeface="+mn-lt"/>
        <a:ea typeface="+mn-ea"/>
        <a:cs typeface="+mn-cs"/>
      </a:defRPr>
    </a:lvl8pPr>
    <a:lvl9pPr marL="3657783" algn="l" defTabSz="457223" rtl="0" eaLnBrk="1" latinLnBrk="0" hangingPunct="1">
      <a:defRPr sz="1867" kern="1200">
        <a:solidFill>
          <a:schemeClr val="tx1"/>
        </a:solidFill>
        <a:latin typeface="+mn-lt"/>
        <a:ea typeface="+mn-ea"/>
        <a:cs typeface="+mn-cs"/>
      </a:defRPr>
    </a:lvl9pPr>
  </p:defaultTextStyle>
  <p:extLst>
    <p:ext uri="{521415D9-36F7-43E2-AB2F-B90AF26B5E84}">
      <p14:sectionLst xmlns:p14="http://schemas.microsoft.com/office/powerpoint/2010/main">
        <p14:section name="Esitys" id="{E83D8023-9AB5-1446-9A2C-26CB31B24CF0}">
          <p14:sldIdLst>
            <p14:sldId id="257"/>
            <p14:sldId id="259"/>
            <p14:sldId id="275"/>
            <p14:sldId id="260"/>
            <p14:sldId id="261"/>
            <p14:sldId id="262"/>
            <p14:sldId id="263"/>
            <p14:sldId id="264"/>
            <p14:sldId id="265"/>
            <p14:sldId id="266"/>
            <p14:sldId id="267"/>
            <p14:sldId id="268"/>
            <p14:sldId id="269"/>
            <p14:sldId id="270"/>
            <p14:sldId id="271"/>
            <p14:sldId id="274"/>
            <p14:sldId id="273"/>
          </p14:sldIdLst>
        </p14:section>
        <p14:section name="Раздел без заголовка" id="{B80A59F7-F917-4AB4-8173-9E5704C18B2E}">
          <p14:sldIdLst/>
        </p14:section>
      </p14:sectionLst>
    </p:ext>
    <p:ext uri="{EFAFB233-063F-42B5-8137-9DF3F51BA10A}">
      <p15:sldGuideLst xmlns:p15="http://schemas.microsoft.com/office/powerpoint/2012/main">
        <p15:guide id="1" orient="horz" pos="497" userDrawn="1">
          <p15:clr>
            <a:srgbClr val="A4A3A4"/>
          </p15:clr>
        </p15:guide>
        <p15:guide id="2" orient="horz" pos="1019" userDrawn="1">
          <p15:clr>
            <a:srgbClr val="A4A3A4"/>
          </p15:clr>
        </p15:guide>
        <p15:guide id="3" orient="horz" pos="4725" userDrawn="1">
          <p15:clr>
            <a:srgbClr val="A4A3A4"/>
          </p15:clr>
        </p15:guide>
        <p15:guide id="4" orient="horz" pos="2879" userDrawn="1">
          <p15:clr>
            <a:srgbClr val="A4A3A4"/>
          </p15:clr>
        </p15:guide>
        <p15:guide id="5" orient="horz" pos="1832" userDrawn="1">
          <p15:clr>
            <a:srgbClr val="A4A3A4"/>
          </p15:clr>
        </p15:guide>
        <p15:guide id="6" orient="horz" pos="4932" userDrawn="1">
          <p15:clr>
            <a:srgbClr val="A4A3A4"/>
          </p15:clr>
        </p15:guide>
        <p15:guide id="7" orient="horz" pos="1535" userDrawn="1">
          <p15:clr>
            <a:srgbClr val="A4A3A4"/>
          </p15:clr>
        </p15:guide>
        <p15:guide id="8" pos="5195" userDrawn="1">
          <p15:clr>
            <a:srgbClr val="A4A3A4"/>
          </p15:clr>
        </p15:guide>
        <p15:guide id="9" pos="695" userDrawn="1">
          <p15:clr>
            <a:srgbClr val="A4A3A4"/>
          </p15:clr>
        </p15:guide>
        <p15:guide id="10" pos="5615" userDrawn="1">
          <p15:clr>
            <a:srgbClr val="A4A3A4"/>
          </p15:clr>
        </p15:guide>
        <p15:guide id="11" pos="9733" userDrawn="1">
          <p15:clr>
            <a:srgbClr val="A4A3A4"/>
          </p15:clr>
        </p15:guide>
        <p15:guide id="12" pos="7089" userDrawn="1">
          <p15:clr>
            <a:srgbClr val="A4A3A4"/>
          </p15:clr>
        </p15:guide>
        <p15:guide id="13" pos="388" userDrawn="1">
          <p15:clr>
            <a:srgbClr val="A4A3A4"/>
          </p15:clr>
        </p15:guide>
        <p15:guide id="14" pos="457" userDrawn="1">
          <p15:clr>
            <a:srgbClr val="A4A3A4"/>
          </p15:clr>
        </p15:guide>
        <p15:guide id="15" pos="9080" userDrawn="1">
          <p15:clr>
            <a:srgbClr val="A4A3A4"/>
          </p15:clr>
        </p15:guide>
        <p15:guide id="16" pos="9185" userDrawn="1">
          <p15:clr>
            <a:srgbClr val="A4A3A4"/>
          </p15:clr>
        </p15:guide>
        <p15:guide id="17" pos="863" userDrawn="1">
          <p15:clr>
            <a:srgbClr val="A4A3A4"/>
          </p15:clr>
        </p15:guide>
        <p15:guide id="18" orient="horz" pos="373" userDrawn="1">
          <p15:clr>
            <a:srgbClr val="A4A3A4"/>
          </p15:clr>
        </p15:guide>
        <p15:guide id="19" orient="horz" pos="764" userDrawn="1">
          <p15:clr>
            <a:srgbClr val="A4A3A4"/>
          </p15:clr>
        </p15:guide>
        <p15:guide id="20" orient="horz" pos="3544" userDrawn="1">
          <p15:clr>
            <a:srgbClr val="A4A3A4"/>
          </p15:clr>
        </p15:guide>
        <p15:guide id="21" orient="horz" pos="2159" userDrawn="1">
          <p15:clr>
            <a:srgbClr val="A4A3A4"/>
          </p15:clr>
        </p15:guide>
        <p15:guide id="22" orient="horz" pos="1375" userDrawn="1">
          <p15:clr>
            <a:srgbClr val="A4A3A4"/>
          </p15:clr>
        </p15:guide>
        <p15:guide id="23" orient="horz" pos="3699" userDrawn="1">
          <p15:clr>
            <a:srgbClr val="A4A3A4"/>
          </p15:clr>
        </p15:guide>
        <p15:guide id="24" orient="horz" pos="1151" userDrawn="1">
          <p15:clr>
            <a:srgbClr val="A4A3A4"/>
          </p15:clr>
        </p15:guide>
        <p15:guide id="25" pos="3897" userDrawn="1">
          <p15:clr>
            <a:srgbClr val="A4A3A4"/>
          </p15:clr>
        </p15:guide>
        <p15:guide id="26" pos="521" userDrawn="1">
          <p15:clr>
            <a:srgbClr val="A4A3A4"/>
          </p15:clr>
        </p15:guide>
        <p15:guide id="27" pos="4211" userDrawn="1">
          <p15:clr>
            <a:srgbClr val="A4A3A4"/>
          </p15:clr>
        </p15:guide>
        <p15:guide id="28" pos="7300" userDrawn="1">
          <p15:clr>
            <a:srgbClr val="A4A3A4"/>
          </p15:clr>
        </p15:guide>
        <p15:guide id="29" pos="5317" userDrawn="1">
          <p15:clr>
            <a:srgbClr val="A4A3A4"/>
          </p15:clr>
        </p15:guide>
        <p15:guide id="30" pos="291" userDrawn="1">
          <p15:clr>
            <a:srgbClr val="A4A3A4"/>
          </p15:clr>
        </p15:guide>
        <p15:guide id="31" pos="343" userDrawn="1">
          <p15:clr>
            <a:srgbClr val="A4A3A4"/>
          </p15:clr>
        </p15:guide>
        <p15:guide id="32" pos="6810" userDrawn="1">
          <p15:clr>
            <a:srgbClr val="A4A3A4"/>
          </p15:clr>
        </p15:guide>
        <p15:guide id="33" pos="6889" userDrawn="1">
          <p15:clr>
            <a:srgbClr val="A4A3A4"/>
          </p15:clr>
        </p15:guide>
        <p15:guide id="34" pos="64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x" initials="A" lastIdx="64" clrIdx="0"/>
  <p:cmAuthor id="2" name="Jillian Baum" initials="" lastIdx="0" clrIdx="1"/>
  <p:cmAuthor id="3" name="Svitlana Ostnek" initials="SO" lastIdx="2" clrIdx="2">
    <p:extLst>
      <p:ext uri="{19B8F6BF-5375-455C-9EA6-DF929625EA0E}">
        <p15:presenceInfo xmlns:p15="http://schemas.microsoft.com/office/powerpoint/2012/main" userId="S-1-5-21-3465154619-3282790773-2173923322-224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77D"/>
    <a:srgbClr val="F7B723"/>
    <a:srgbClr val="E7D4FB"/>
    <a:srgbClr val="BAD4F4"/>
    <a:srgbClr val="A6D8E4"/>
    <a:srgbClr val="F5F3EB"/>
    <a:srgbClr val="FFEDD4"/>
    <a:srgbClr val="FFEDC0"/>
    <a:srgbClr val="B381D6"/>
    <a:srgbClr val="08303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22" autoAdjust="0"/>
    <p:restoredTop sz="96164" autoAdjust="0"/>
  </p:normalViewPr>
  <p:slideViewPr>
    <p:cSldViewPr snapToGrid="0">
      <p:cViewPr varScale="1">
        <p:scale>
          <a:sx n="58" d="100"/>
          <a:sy n="58" d="100"/>
        </p:scale>
        <p:origin x="57" y="471"/>
      </p:cViewPr>
      <p:guideLst>
        <p:guide orient="horz" pos="497"/>
        <p:guide orient="horz" pos="1019"/>
        <p:guide orient="horz" pos="4725"/>
        <p:guide orient="horz" pos="2879"/>
        <p:guide orient="horz" pos="1832"/>
        <p:guide orient="horz" pos="4932"/>
        <p:guide orient="horz" pos="1535"/>
        <p:guide pos="5195"/>
        <p:guide pos="695"/>
        <p:guide pos="5615"/>
        <p:guide pos="9733"/>
        <p:guide pos="7089"/>
        <p:guide pos="388"/>
        <p:guide pos="457"/>
        <p:guide pos="9080"/>
        <p:guide pos="9185"/>
        <p:guide pos="863"/>
        <p:guide orient="horz" pos="373"/>
        <p:guide orient="horz" pos="764"/>
        <p:guide orient="horz" pos="3544"/>
        <p:guide orient="horz" pos="2159"/>
        <p:guide orient="horz" pos="1375"/>
        <p:guide orient="horz" pos="3699"/>
        <p:guide orient="horz" pos="1151"/>
        <p:guide pos="3897"/>
        <p:guide pos="521"/>
        <p:guide pos="4211"/>
        <p:guide pos="7300"/>
        <p:guide pos="5317"/>
        <p:guide pos="291"/>
        <p:guide pos="343"/>
        <p:guide pos="6810"/>
        <p:guide pos="6889"/>
        <p:guide pos="64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4" d="100"/>
        <a:sy n="124" d="100"/>
      </p:scale>
      <p:origin x="0" y="0"/>
    </p:cViewPr>
  </p:sorterViewPr>
  <p:notesViewPr>
    <p:cSldViewPr snapToGrid="0">
      <p:cViewPr varScale="1">
        <p:scale>
          <a:sx n="50" d="100"/>
          <a:sy n="50" d="100"/>
        </p:scale>
        <p:origin x="2708" y="4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font" Target="fonts/font5.fntdata"/><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8.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F5E9BF7-95E4-A242-BA1D-05FDCF603BE6}" type="datetime1">
              <a:rPr lang="en-US" smtClean="0"/>
              <a:t>2/6/2025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DDDC95D-4A3A-7D4E-AF7C-745F2732B14A}" type="slidenum">
              <a:rPr lang="en-US" smtClean="0"/>
              <a:t>‹#›</a:t>
            </a:fld>
            <a:endParaRPr lang="en-US"/>
          </a:p>
        </p:txBody>
      </p:sp>
    </p:spTree>
    <p:extLst>
      <p:ext uri="{BB962C8B-B14F-4D97-AF65-F5344CB8AC3E}">
        <p14:creationId xmlns:p14="http://schemas.microsoft.com/office/powerpoint/2010/main" val="307864561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5DBCB1-0306-AD41-9452-11E7C08D5C04}" type="datetime1">
              <a:rPr lang="en-US" smtClean="0"/>
              <a:t>2/6/2025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E90029-A909-AD4E-9775-A0D64990AD22}" type="slidenum">
              <a:rPr lang="en-US" smtClean="0"/>
              <a:t>‹#›</a:t>
            </a:fld>
            <a:endParaRPr lang="en-US"/>
          </a:p>
        </p:txBody>
      </p:sp>
    </p:spTree>
    <p:extLst>
      <p:ext uri="{BB962C8B-B14F-4D97-AF65-F5344CB8AC3E}">
        <p14:creationId xmlns:p14="http://schemas.microsoft.com/office/powerpoint/2010/main" val="518720818"/>
      </p:ext>
    </p:extLst>
  </p:cSld>
  <p:clrMap bg1="lt1" tx1="dk1" bg2="lt2" tx2="dk2" accent1="accent1" accent2="accent2" accent3="accent3" accent4="accent4" accent5="accent5" accent6="accent6" hlink="hlink" folHlink="folHlink"/>
  <p:hf hdr="0" ftr="0" dt="0"/>
  <p:notesStyle>
    <a:lvl1pPr marL="0" algn="l" defTabSz="457223" rtl="0" eaLnBrk="1" latinLnBrk="0" hangingPunct="1">
      <a:defRPr sz="1200" kern="1200">
        <a:solidFill>
          <a:schemeClr val="tx1"/>
        </a:solidFill>
        <a:latin typeface="+mn-lt"/>
        <a:ea typeface="+mn-ea"/>
        <a:cs typeface="+mn-cs"/>
      </a:defRPr>
    </a:lvl1pPr>
    <a:lvl2pPr marL="457223" algn="l" defTabSz="457223" rtl="0" eaLnBrk="1" latinLnBrk="0" hangingPunct="1">
      <a:defRPr sz="1200" kern="1200">
        <a:solidFill>
          <a:schemeClr val="tx1"/>
        </a:solidFill>
        <a:latin typeface="+mn-lt"/>
        <a:ea typeface="+mn-ea"/>
        <a:cs typeface="+mn-cs"/>
      </a:defRPr>
    </a:lvl2pPr>
    <a:lvl3pPr marL="914446" algn="l" defTabSz="457223" rtl="0" eaLnBrk="1" latinLnBrk="0" hangingPunct="1">
      <a:defRPr sz="1200" kern="1200">
        <a:solidFill>
          <a:schemeClr val="tx1"/>
        </a:solidFill>
        <a:latin typeface="+mn-lt"/>
        <a:ea typeface="+mn-ea"/>
        <a:cs typeface="+mn-cs"/>
      </a:defRPr>
    </a:lvl3pPr>
    <a:lvl4pPr marL="1371669" algn="l" defTabSz="457223" rtl="0" eaLnBrk="1" latinLnBrk="0" hangingPunct="1">
      <a:defRPr sz="1200" kern="1200">
        <a:solidFill>
          <a:schemeClr val="tx1"/>
        </a:solidFill>
        <a:latin typeface="+mn-lt"/>
        <a:ea typeface="+mn-ea"/>
        <a:cs typeface="+mn-cs"/>
      </a:defRPr>
    </a:lvl4pPr>
    <a:lvl5pPr marL="1828891" algn="l" defTabSz="457223" rtl="0" eaLnBrk="1" latinLnBrk="0" hangingPunct="1">
      <a:defRPr sz="1200" kern="1200">
        <a:solidFill>
          <a:schemeClr val="tx1"/>
        </a:solidFill>
        <a:latin typeface="+mn-lt"/>
        <a:ea typeface="+mn-ea"/>
        <a:cs typeface="+mn-cs"/>
      </a:defRPr>
    </a:lvl5pPr>
    <a:lvl6pPr marL="2286114" algn="l" defTabSz="457223" rtl="0" eaLnBrk="1" latinLnBrk="0" hangingPunct="1">
      <a:defRPr sz="1200" kern="1200">
        <a:solidFill>
          <a:schemeClr val="tx1"/>
        </a:solidFill>
        <a:latin typeface="+mn-lt"/>
        <a:ea typeface="+mn-ea"/>
        <a:cs typeface="+mn-cs"/>
      </a:defRPr>
    </a:lvl6pPr>
    <a:lvl7pPr marL="2743337" algn="l" defTabSz="457223" rtl="0" eaLnBrk="1" latinLnBrk="0" hangingPunct="1">
      <a:defRPr sz="1200" kern="1200">
        <a:solidFill>
          <a:schemeClr val="tx1"/>
        </a:solidFill>
        <a:latin typeface="+mn-lt"/>
        <a:ea typeface="+mn-ea"/>
        <a:cs typeface="+mn-cs"/>
      </a:defRPr>
    </a:lvl7pPr>
    <a:lvl8pPr marL="3200560" algn="l" defTabSz="457223" rtl="0" eaLnBrk="1" latinLnBrk="0" hangingPunct="1">
      <a:defRPr sz="1200" kern="1200">
        <a:solidFill>
          <a:schemeClr val="tx1"/>
        </a:solidFill>
        <a:latin typeface="+mn-lt"/>
        <a:ea typeface="+mn-ea"/>
        <a:cs typeface="+mn-cs"/>
      </a:defRPr>
    </a:lvl8pPr>
    <a:lvl9pPr marL="3657783" algn="l" defTabSz="45722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7AE90029-A909-AD4E-9775-A0D64990AD22}" type="slidenum">
              <a:rPr lang="en-US" smtClean="0"/>
              <a:t>1</a:t>
            </a:fld>
            <a:endParaRPr lang="en-US"/>
          </a:p>
        </p:txBody>
      </p:sp>
    </p:spTree>
    <p:extLst>
      <p:ext uri="{BB962C8B-B14F-4D97-AF65-F5344CB8AC3E}">
        <p14:creationId xmlns:p14="http://schemas.microsoft.com/office/powerpoint/2010/main" val="3309629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MD" dirty="0"/>
          </a:p>
        </p:txBody>
      </p:sp>
      <p:sp>
        <p:nvSpPr>
          <p:cNvPr id="4" name="Номер слайда 3"/>
          <p:cNvSpPr>
            <a:spLocks noGrp="1"/>
          </p:cNvSpPr>
          <p:nvPr>
            <p:ph type="sldNum" sz="quarter" idx="5"/>
          </p:nvPr>
        </p:nvSpPr>
        <p:spPr/>
        <p:txBody>
          <a:bodyPr/>
          <a:lstStyle/>
          <a:p>
            <a:fld id="{7AE90029-A909-AD4E-9775-A0D64990AD22}" type="slidenum">
              <a:rPr lang="en-US" smtClean="0"/>
              <a:t>5</a:t>
            </a:fld>
            <a:endParaRPr lang="en-US"/>
          </a:p>
        </p:txBody>
      </p:sp>
    </p:spTree>
    <p:extLst>
      <p:ext uri="{BB962C8B-B14F-4D97-AF65-F5344CB8AC3E}">
        <p14:creationId xmlns:p14="http://schemas.microsoft.com/office/powerpoint/2010/main" val="1962576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MD" dirty="0"/>
          </a:p>
        </p:txBody>
      </p:sp>
      <p:sp>
        <p:nvSpPr>
          <p:cNvPr id="4" name="Номер слайда 3"/>
          <p:cNvSpPr>
            <a:spLocks noGrp="1"/>
          </p:cNvSpPr>
          <p:nvPr>
            <p:ph type="sldNum" sz="quarter" idx="5"/>
          </p:nvPr>
        </p:nvSpPr>
        <p:spPr/>
        <p:txBody>
          <a:bodyPr/>
          <a:lstStyle/>
          <a:p>
            <a:fld id="{7AE90029-A909-AD4E-9775-A0D64990AD22}" type="slidenum">
              <a:rPr lang="en-US" smtClean="0"/>
              <a:t>6</a:t>
            </a:fld>
            <a:endParaRPr lang="en-US"/>
          </a:p>
        </p:txBody>
      </p:sp>
    </p:spTree>
    <p:extLst>
      <p:ext uri="{BB962C8B-B14F-4D97-AF65-F5344CB8AC3E}">
        <p14:creationId xmlns:p14="http://schemas.microsoft.com/office/powerpoint/2010/main" val="2364917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MD" dirty="0"/>
          </a:p>
        </p:txBody>
      </p:sp>
      <p:sp>
        <p:nvSpPr>
          <p:cNvPr id="4" name="Номер слайда 3"/>
          <p:cNvSpPr>
            <a:spLocks noGrp="1"/>
          </p:cNvSpPr>
          <p:nvPr>
            <p:ph type="sldNum" sz="quarter" idx="5"/>
          </p:nvPr>
        </p:nvSpPr>
        <p:spPr/>
        <p:txBody>
          <a:bodyPr/>
          <a:lstStyle/>
          <a:p>
            <a:fld id="{7AE90029-A909-AD4E-9775-A0D64990AD22}" type="slidenum">
              <a:rPr lang="en-US" smtClean="0"/>
              <a:t>7</a:t>
            </a:fld>
            <a:endParaRPr lang="en-US"/>
          </a:p>
        </p:txBody>
      </p:sp>
    </p:spTree>
    <p:extLst>
      <p:ext uri="{BB962C8B-B14F-4D97-AF65-F5344CB8AC3E}">
        <p14:creationId xmlns:p14="http://schemas.microsoft.com/office/powerpoint/2010/main" val="1942712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MD" dirty="0"/>
          </a:p>
        </p:txBody>
      </p:sp>
      <p:sp>
        <p:nvSpPr>
          <p:cNvPr id="4" name="Номер слайда 3"/>
          <p:cNvSpPr>
            <a:spLocks noGrp="1"/>
          </p:cNvSpPr>
          <p:nvPr>
            <p:ph type="sldNum" sz="quarter" idx="5"/>
          </p:nvPr>
        </p:nvSpPr>
        <p:spPr/>
        <p:txBody>
          <a:bodyPr/>
          <a:lstStyle/>
          <a:p>
            <a:fld id="{7AE90029-A909-AD4E-9775-A0D64990AD22}" type="slidenum">
              <a:rPr lang="en-US" smtClean="0"/>
              <a:t>8</a:t>
            </a:fld>
            <a:endParaRPr lang="en-US"/>
          </a:p>
        </p:txBody>
      </p:sp>
    </p:spTree>
    <p:extLst>
      <p:ext uri="{BB962C8B-B14F-4D97-AF65-F5344CB8AC3E}">
        <p14:creationId xmlns:p14="http://schemas.microsoft.com/office/powerpoint/2010/main" val="1417187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MD" dirty="0"/>
          </a:p>
        </p:txBody>
      </p:sp>
      <p:sp>
        <p:nvSpPr>
          <p:cNvPr id="4" name="Номер слайда 3"/>
          <p:cNvSpPr>
            <a:spLocks noGrp="1"/>
          </p:cNvSpPr>
          <p:nvPr>
            <p:ph type="sldNum" sz="quarter" idx="5"/>
          </p:nvPr>
        </p:nvSpPr>
        <p:spPr/>
        <p:txBody>
          <a:bodyPr/>
          <a:lstStyle/>
          <a:p>
            <a:fld id="{7AE90029-A909-AD4E-9775-A0D64990AD22}" type="slidenum">
              <a:rPr lang="en-US" smtClean="0"/>
              <a:t>9</a:t>
            </a:fld>
            <a:endParaRPr lang="en-US"/>
          </a:p>
        </p:txBody>
      </p:sp>
    </p:spTree>
    <p:extLst>
      <p:ext uri="{BB962C8B-B14F-4D97-AF65-F5344CB8AC3E}">
        <p14:creationId xmlns:p14="http://schemas.microsoft.com/office/powerpoint/2010/main" val="9071595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MD" dirty="0"/>
          </a:p>
        </p:txBody>
      </p:sp>
      <p:sp>
        <p:nvSpPr>
          <p:cNvPr id="4" name="Номер слайда 3"/>
          <p:cNvSpPr>
            <a:spLocks noGrp="1"/>
          </p:cNvSpPr>
          <p:nvPr>
            <p:ph type="sldNum" sz="quarter" idx="5"/>
          </p:nvPr>
        </p:nvSpPr>
        <p:spPr/>
        <p:txBody>
          <a:bodyPr/>
          <a:lstStyle/>
          <a:p>
            <a:fld id="{7AE90029-A909-AD4E-9775-A0D64990AD22}" type="slidenum">
              <a:rPr lang="en-US" smtClean="0"/>
              <a:t>12</a:t>
            </a:fld>
            <a:endParaRPr lang="en-US"/>
          </a:p>
        </p:txBody>
      </p:sp>
    </p:spTree>
    <p:extLst>
      <p:ext uri="{BB962C8B-B14F-4D97-AF65-F5344CB8AC3E}">
        <p14:creationId xmlns:p14="http://schemas.microsoft.com/office/powerpoint/2010/main" val="2130376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7AE90029-A909-AD4E-9775-A0D64990AD22}" type="slidenum">
              <a:rPr lang="en-US" smtClean="0"/>
              <a:t>17</a:t>
            </a:fld>
            <a:endParaRPr lang="en-US"/>
          </a:p>
        </p:txBody>
      </p:sp>
    </p:spTree>
    <p:extLst>
      <p:ext uri="{BB962C8B-B14F-4D97-AF65-F5344CB8AC3E}">
        <p14:creationId xmlns:p14="http://schemas.microsoft.com/office/powerpoint/2010/main" val="19784516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35.png"/><Relationship Id="rId18" Type="http://schemas.openxmlformats.org/officeDocument/2006/relationships/hyperlink" Target="https://vimeo.com/cmivideos" TargetMode="External"/><Relationship Id="rId3" Type="http://schemas.openxmlformats.org/officeDocument/2006/relationships/hyperlink" Target="https://www.facebook.com/CMIoffice" TargetMode="External"/><Relationship Id="rId7" Type="http://schemas.openxmlformats.org/officeDocument/2006/relationships/image" Target="../media/image31.png"/><Relationship Id="rId12" Type="http://schemas.openxmlformats.org/officeDocument/2006/relationships/hyperlink" Target="https://www.youtube.com/user/CMIFinland" TargetMode="External"/><Relationship Id="rId17" Type="http://schemas.openxmlformats.org/officeDocument/2006/relationships/image" Target="../media/image38.svg"/><Relationship Id="rId2" Type="http://schemas.openxmlformats.org/officeDocument/2006/relationships/image" Target="../media/image2.emf"/><Relationship Id="rId16" Type="http://schemas.openxmlformats.org/officeDocument/2006/relationships/image" Target="../media/image37.png"/><Relationship Id="rId20" Type="http://schemas.openxmlformats.org/officeDocument/2006/relationships/image" Target="../media/image40.svg"/><Relationship Id="rId1" Type="http://schemas.openxmlformats.org/officeDocument/2006/relationships/slideMaster" Target="../slideMasters/slideMaster1.xml"/><Relationship Id="rId6" Type="http://schemas.openxmlformats.org/officeDocument/2006/relationships/hyperlink" Target="https://x.com/cmioffice" TargetMode="External"/><Relationship Id="rId11" Type="http://schemas.openxmlformats.org/officeDocument/2006/relationships/image" Target="../media/image34.svg"/><Relationship Id="rId5" Type="http://schemas.openxmlformats.org/officeDocument/2006/relationships/image" Target="../media/image30.svg"/><Relationship Id="rId15" Type="http://schemas.openxmlformats.org/officeDocument/2006/relationships/hyperlink" Target="https://www.linkedin.com/company/cmioffice/" TargetMode="External"/><Relationship Id="rId10" Type="http://schemas.openxmlformats.org/officeDocument/2006/relationships/image" Target="../media/image33.png"/><Relationship Id="rId19" Type="http://schemas.openxmlformats.org/officeDocument/2006/relationships/image" Target="../media/image39.png"/><Relationship Id="rId4" Type="http://schemas.openxmlformats.org/officeDocument/2006/relationships/image" Target="../media/image29.png"/><Relationship Id="rId9" Type="http://schemas.openxmlformats.org/officeDocument/2006/relationships/hyperlink" Target="https://www.instagram.com/cmioffice" TargetMode="External"/><Relationship Id="rId14" Type="http://schemas.openxmlformats.org/officeDocument/2006/relationships/image" Target="../media/image36.sv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 image 1">
    <p:bg>
      <p:bgRef idx="1001">
        <a:schemeClr val="bg2"/>
      </p:bgRef>
    </p:bg>
    <p:spTree>
      <p:nvGrpSpPr>
        <p:cNvPr id="1" name=""/>
        <p:cNvGrpSpPr/>
        <p:nvPr/>
      </p:nvGrpSpPr>
      <p:grpSpPr>
        <a:xfrm>
          <a:off x="0" y="0"/>
          <a:ext cx="0" cy="0"/>
          <a:chOff x="0" y="0"/>
          <a:chExt cx="0" cy="0"/>
        </a:xfrm>
      </p:grpSpPr>
      <p:pic>
        <p:nvPicPr>
          <p:cNvPr id="8" name="Picture 7" descr="CMI Martti Ahtisaari peace foundation logo.">
            <a:extLst>
              <a:ext uri="{FF2B5EF4-FFF2-40B4-BE49-F238E27FC236}">
                <a16:creationId xmlns:a16="http://schemas.microsoft.com/office/drawing/2014/main" id="{0F4DB239-DA4F-A82F-7215-5D8AC6437FCF}"/>
              </a:ext>
            </a:extLst>
          </p:cNvPr>
          <p:cNvPicPr>
            <a:picLocks noChangeAspect="1"/>
          </p:cNvPicPr>
          <p:nvPr userDrawn="1"/>
        </p:nvPicPr>
        <p:blipFill>
          <a:blip r:embed="rId2"/>
          <a:stretch>
            <a:fillRect/>
          </a:stretch>
        </p:blipFill>
        <p:spPr>
          <a:xfrm>
            <a:off x="-37308" y="-34442"/>
            <a:ext cx="5469685" cy="1813855"/>
          </a:xfrm>
          <a:prstGeom prst="rect">
            <a:avLst/>
          </a:prstGeom>
        </p:spPr>
      </p:pic>
      <p:sp>
        <p:nvSpPr>
          <p:cNvPr id="6" name="Rectangle 5">
            <a:extLst>
              <a:ext uri="{FF2B5EF4-FFF2-40B4-BE49-F238E27FC236}">
                <a16:creationId xmlns:a16="http://schemas.microsoft.com/office/drawing/2014/main" id="{490FC9D1-61E3-6F0B-BC74-971DDDAAEA0A}"/>
              </a:ext>
              <a:ext uri="{C183D7F6-B498-43B3-948B-1728B52AA6E4}">
                <adec:decorative xmlns:adec="http://schemas.microsoft.com/office/drawing/2017/decorative" val="1"/>
              </a:ext>
            </a:extLst>
          </p:cNvPr>
          <p:cNvSpPr/>
          <p:nvPr/>
        </p:nvSpPr>
        <p:spPr>
          <a:xfrm>
            <a:off x="118547" y="5994400"/>
            <a:ext cx="4717320" cy="8636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2489"/>
          </a:p>
        </p:txBody>
      </p:sp>
      <p:sp>
        <p:nvSpPr>
          <p:cNvPr id="11" name="Tekstin paikkamerkki 2">
            <a:extLst>
              <a:ext uri="{FF2B5EF4-FFF2-40B4-BE49-F238E27FC236}">
                <a16:creationId xmlns:a16="http://schemas.microsoft.com/office/drawing/2014/main" id="{8152D109-806E-7C42-A43D-8EC7EE87E09F}"/>
              </a:ext>
            </a:extLst>
          </p:cNvPr>
          <p:cNvSpPr>
            <a:spLocks noGrp="1"/>
          </p:cNvSpPr>
          <p:nvPr>
            <p:ph type="body" sz="quarter" idx="11" hasCustomPrompt="1"/>
          </p:nvPr>
        </p:nvSpPr>
        <p:spPr>
          <a:xfrm>
            <a:off x="643171" y="2550655"/>
            <a:ext cx="5744377" cy="2020117"/>
          </a:xfrm>
          <a:prstGeom prst="rect">
            <a:avLst/>
          </a:prstGeom>
        </p:spPr>
        <p:txBody>
          <a:bodyPr anchor="b">
            <a:normAutofit/>
          </a:bodyPr>
          <a:lstStyle>
            <a:lvl1pPr marL="0" indent="0">
              <a:buFontTx/>
              <a:buNone/>
              <a:defRPr sz="4000" b="1" i="0" spc="-100" baseline="0">
                <a:solidFill>
                  <a:schemeClr val="tx1"/>
                </a:solidFill>
                <a:latin typeface="+mj-lt"/>
                <a:ea typeface="Fira Sans SemiBold" panose="020B0503050000020004" pitchFamily="34" charset="0"/>
                <a:cs typeface="Arial" panose="020B0604020202020204" pitchFamily="34" charset="0"/>
              </a:defRPr>
            </a:lvl1pPr>
          </a:lstStyle>
          <a:p>
            <a:pPr lvl="0"/>
            <a:r>
              <a:rPr lang="fi-FI" dirty="0" err="1"/>
              <a:t>Add</a:t>
            </a:r>
            <a:r>
              <a:rPr lang="fi-FI" dirty="0"/>
              <a:t> </a:t>
            </a:r>
            <a:r>
              <a:rPr lang="fi-FI" dirty="0" err="1"/>
              <a:t>title</a:t>
            </a:r>
            <a:r>
              <a:rPr lang="fi-FI" dirty="0"/>
              <a:t> </a:t>
            </a:r>
            <a:r>
              <a:rPr lang="fi-FI" dirty="0" err="1"/>
              <a:t>here</a:t>
            </a:r>
            <a:endParaRPr lang="fi-FI" dirty="0"/>
          </a:p>
        </p:txBody>
      </p:sp>
      <p:sp>
        <p:nvSpPr>
          <p:cNvPr id="22" name="Picture Placeholder 21">
            <a:extLst>
              <a:ext uri="{FF2B5EF4-FFF2-40B4-BE49-F238E27FC236}">
                <a16:creationId xmlns:a16="http://schemas.microsoft.com/office/drawing/2014/main" id="{0333A56B-EED3-84C5-D455-D0DA79E3976F}"/>
              </a:ext>
            </a:extLst>
          </p:cNvPr>
          <p:cNvSpPr>
            <a:spLocks noGrp="1"/>
          </p:cNvSpPr>
          <p:nvPr>
            <p:ph type="pic" sz="quarter" idx="13"/>
          </p:nvPr>
        </p:nvSpPr>
        <p:spPr>
          <a:xfrm>
            <a:off x="6977319" y="490749"/>
            <a:ext cx="4758967" cy="5876503"/>
          </a:xfrm>
          <a:custGeom>
            <a:avLst/>
            <a:gdLst>
              <a:gd name="connsiteX0" fmla="*/ 219612 w 4758967"/>
              <a:gd name="connsiteY0" fmla="*/ 0 h 5876503"/>
              <a:gd name="connsiteX1" fmla="*/ 4539355 w 4758967"/>
              <a:gd name="connsiteY1" fmla="*/ 0 h 5876503"/>
              <a:gd name="connsiteX2" fmla="*/ 4758967 w 4758967"/>
              <a:gd name="connsiteY2" fmla="*/ 219690 h 5876503"/>
              <a:gd name="connsiteX3" fmla="*/ 4758967 w 4758967"/>
              <a:gd name="connsiteY3" fmla="*/ 5656813 h 5876503"/>
              <a:gd name="connsiteX4" fmla="*/ 4539355 w 4758967"/>
              <a:gd name="connsiteY4" fmla="*/ 5876503 h 5876503"/>
              <a:gd name="connsiteX5" fmla="*/ 1704183 w 4758967"/>
              <a:gd name="connsiteY5" fmla="*/ 5876503 h 5876503"/>
              <a:gd name="connsiteX6" fmla="*/ 1484571 w 4758967"/>
              <a:gd name="connsiteY6" fmla="*/ 5656813 h 5876503"/>
              <a:gd name="connsiteX7" fmla="*/ 1484571 w 4758967"/>
              <a:gd name="connsiteY7" fmla="*/ 5359820 h 5876503"/>
              <a:gd name="connsiteX8" fmla="*/ 1264959 w 4758967"/>
              <a:gd name="connsiteY8" fmla="*/ 5140130 h 5876503"/>
              <a:gd name="connsiteX9" fmla="*/ 219612 w 4758967"/>
              <a:gd name="connsiteY9" fmla="*/ 5140130 h 5876503"/>
              <a:gd name="connsiteX10" fmla="*/ 0 w 4758967"/>
              <a:gd name="connsiteY10" fmla="*/ 4920441 h 5876503"/>
              <a:gd name="connsiteX11" fmla="*/ 0 w 4758967"/>
              <a:gd name="connsiteY11" fmla="*/ 219823 h 5876503"/>
              <a:gd name="connsiteX12" fmla="*/ 219612 w 4758967"/>
              <a:gd name="connsiteY12" fmla="*/ 133 h 5876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58967" h="5876503">
                <a:moveTo>
                  <a:pt x="219612" y="0"/>
                </a:moveTo>
                <a:lnTo>
                  <a:pt x="4539355" y="0"/>
                </a:lnTo>
                <a:cubicBezTo>
                  <a:pt x="4660712" y="0"/>
                  <a:pt x="4758967" y="98423"/>
                  <a:pt x="4758967" y="219690"/>
                </a:cubicBezTo>
                <a:lnTo>
                  <a:pt x="4758967" y="5656813"/>
                </a:lnTo>
                <a:cubicBezTo>
                  <a:pt x="4758967" y="5778214"/>
                  <a:pt x="4660580" y="5876503"/>
                  <a:pt x="4539355" y="5876503"/>
                </a:cubicBezTo>
                <a:lnTo>
                  <a:pt x="1704183" y="5876503"/>
                </a:lnTo>
                <a:cubicBezTo>
                  <a:pt x="1582826" y="5876503"/>
                  <a:pt x="1484571" y="5778081"/>
                  <a:pt x="1484571" y="5656813"/>
                </a:cubicBezTo>
                <a:lnTo>
                  <a:pt x="1484571" y="5359820"/>
                </a:lnTo>
                <a:cubicBezTo>
                  <a:pt x="1484571" y="5238420"/>
                  <a:pt x="1386184" y="5140130"/>
                  <a:pt x="1264959" y="5140130"/>
                </a:cubicBezTo>
                <a:lnTo>
                  <a:pt x="219612" y="5140130"/>
                </a:lnTo>
                <a:cubicBezTo>
                  <a:pt x="98254" y="5140130"/>
                  <a:pt x="0" y="5041708"/>
                  <a:pt x="0" y="4920441"/>
                </a:cubicBezTo>
                <a:lnTo>
                  <a:pt x="0" y="219823"/>
                </a:lnTo>
                <a:cubicBezTo>
                  <a:pt x="0" y="98423"/>
                  <a:pt x="98387" y="133"/>
                  <a:pt x="219612" y="133"/>
                </a:cubicBezTo>
                <a:close/>
              </a:path>
            </a:pathLst>
          </a:custGeom>
        </p:spPr>
        <p:txBody>
          <a:bodyPr wrap="square">
            <a:noAutofit/>
          </a:bodyPr>
          <a:lstStyle>
            <a:lvl1pPr marL="0" indent="0">
              <a:buNone/>
              <a:defRPr/>
            </a:lvl1pPr>
          </a:lstStyle>
          <a:p>
            <a:r>
              <a:rPr lang="en-US"/>
              <a:t>Click icon to add picture</a:t>
            </a:r>
            <a:endParaRPr lang="fi-FI" dirty="0"/>
          </a:p>
        </p:txBody>
      </p:sp>
      <p:sp>
        <p:nvSpPr>
          <p:cNvPr id="2" name="Rectangle 1">
            <a:extLst>
              <a:ext uri="{FF2B5EF4-FFF2-40B4-BE49-F238E27FC236}">
                <a16:creationId xmlns:a16="http://schemas.microsoft.com/office/drawing/2014/main" id="{5B419E86-A7F2-F7F5-D02A-8AA86A221FE8}"/>
              </a:ext>
              <a:ext uri="{C183D7F6-B498-43B3-948B-1728B52AA6E4}">
                <adec:decorative xmlns:adec="http://schemas.microsoft.com/office/drawing/2017/decorative" val="1"/>
              </a:ext>
            </a:extLst>
          </p:cNvPr>
          <p:cNvSpPr/>
          <p:nvPr userDrawn="1"/>
        </p:nvSpPr>
        <p:spPr>
          <a:xfrm>
            <a:off x="118547" y="6189044"/>
            <a:ext cx="4717320" cy="66895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2489"/>
          </a:p>
        </p:txBody>
      </p:sp>
      <p:sp>
        <p:nvSpPr>
          <p:cNvPr id="13" name="Tekstin paikkamerkki 3">
            <a:extLst>
              <a:ext uri="{FF2B5EF4-FFF2-40B4-BE49-F238E27FC236}">
                <a16:creationId xmlns:a16="http://schemas.microsoft.com/office/drawing/2014/main" id="{995938F7-E598-244F-9A27-4078293C72D8}"/>
              </a:ext>
            </a:extLst>
          </p:cNvPr>
          <p:cNvSpPr>
            <a:spLocks noGrp="1"/>
          </p:cNvSpPr>
          <p:nvPr>
            <p:ph type="body" sz="quarter" idx="12" hasCustomPrompt="1"/>
          </p:nvPr>
        </p:nvSpPr>
        <p:spPr>
          <a:xfrm>
            <a:off x="643171" y="4863484"/>
            <a:ext cx="5744376" cy="1135144"/>
          </a:xfrm>
          <a:prstGeom prst="rect">
            <a:avLst/>
          </a:prstGeom>
        </p:spPr>
        <p:txBody>
          <a:bodyPr>
            <a:normAutofit/>
          </a:bodyPr>
          <a:lstStyle>
            <a:lvl1pPr marL="0" indent="0">
              <a:buFontTx/>
              <a:buNone/>
              <a:defRPr sz="2000">
                <a:solidFill>
                  <a:schemeClr val="tx1"/>
                </a:solidFill>
                <a:latin typeface="+mn-lt"/>
                <a:cs typeface="Arial" panose="020B0604020202020204" pitchFamily="34" charset="0"/>
              </a:defRPr>
            </a:lvl1pPr>
          </a:lstStyle>
          <a:p>
            <a:pPr lvl="0"/>
            <a:r>
              <a:rPr lang="fi-FI" dirty="0" err="1"/>
              <a:t>Add</a:t>
            </a:r>
            <a:r>
              <a:rPr lang="fi-FI" dirty="0"/>
              <a:t> </a:t>
            </a:r>
            <a:r>
              <a:rPr lang="fi-FI" dirty="0" err="1"/>
              <a:t>text</a:t>
            </a:r>
            <a:r>
              <a:rPr lang="fi-FI" dirty="0"/>
              <a:t> </a:t>
            </a:r>
            <a:r>
              <a:rPr lang="fi-FI" dirty="0" err="1"/>
              <a:t>here</a:t>
            </a:r>
            <a:endParaRPr lang="fi-FI" dirty="0"/>
          </a:p>
        </p:txBody>
      </p:sp>
    </p:spTree>
    <p:extLst>
      <p:ext uri="{BB962C8B-B14F-4D97-AF65-F5344CB8AC3E}">
        <p14:creationId xmlns:p14="http://schemas.microsoft.com/office/powerpoint/2010/main" val="37700600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5">
    <p:bg>
      <p:bgRef idx="1001">
        <a:schemeClr val="bg2"/>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B35D741-7B09-A690-6783-1530F056C8FA}"/>
              </a:ext>
              <a:ext uri="{C183D7F6-B498-43B3-948B-1728B52AA6E4}">
                <adec:decorative xmlns:adec="http://schemas.microsoft.com/office/drawing/2017/decorative" val="1"/>
              </a:ext>
            </a:extLst>
          </p:cNvPr>
          <p:cNvSpPr/>
          <p:nvPr userDrawn="1"/>
        </p:nvSpPr>
        <p:spPr>
          <a:xfrm>
            <a:off x="379803" y="5854538"/>
            <a:ext cx="4717320" cy="100346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2489"/>
          </a:p>
        </p:txBody>
      </p:sp>
      <p:pic>
        <p:nvPicPr>
          <p:cNvPr id="5" name="Graphic 4">
            <a:extLst>
              <a:ext uri="{FF2B5EF4-FFF2-40B4-BE49-F238E27FC236}">
                <a16:creationId xmlns:a16="http://schemas.microsoft.com/office/drawing/2014/main" id="{40FBEB0C-7233-5EB9-5B27-01E5749A10DC}"/>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rot="10800000">
            <a:off x="483540" y="495845"/>
            <a:ext cx="11226508" cy="5866310"/>
          </a:xfrm>
          <a:prstGeom prst="rect">
            <a:avLst/>
          </a:prstGeom>
        </p:spPr>
      </p:pic>
      <p:sp>
        <p:nvSpPr>
          <p:cNvPr id="11" name="Tekstin paikkamerkki 2">
            <a:extLst>
              <a:ext uri="{FF2B5EF4-FFF2-40B4-BE49-F238E27FC236}">
                <a16:creationId xmlns:a16="http://schemas.microsoft.com/office/drawing/2014/main" id="{8152D109-806E-7C42-A43D-8EC7EE87E09F}"/>
              </a:ext>
            </a:extLst>
          </p:cNvPr>
          <p:cNvSpPr>
            <a:spLocks noGrp="1"/>
          </p:cNvSpPr>
          <p:nvPr>
            <p:ph type="body" sz="quarter" idx="11" hasCustomPrompt="1"/>
          </p:nvPr>
        </p:nvSpPr>
        <p:spPr>
          <a:xfrm>
            <a:off x="1277431" y="1695600"/>
            <a:ext cx="7240927" cy="2822790"/>
          </a:xfrm>
          <a:prstGeom prst="rect">
            <a:avLst/>
          </a:prstGeom>
        </p:spPr>
        <p:txBody>
          <a:bodyPr anchor="b">
            <a:normAutofit/>
          </a:bodyPr>
          <a:lstStyle>
            <a:lvl1pPr marL="0" indent="0">
              <a:buFontTx/>
              <a:buNone/>
              <a:defRPr sz="4000" b="1" i="0" spc="-100" baseline="0">
                <a:solidFill>
                  <a:schemeClr val="bg1"/>
                </a:solidFill>
                <a:latin typeface="+mj-lt"/>
                <a:ea typeface="Fira Sans SemiBold" panose="020B0503050000020004" pitchFamily="34" charset="0"/>
                <a:cs typeface="Arial" panose="020B0604020202020204" pitchFamily="34" charset="0"/>
              </a:defRPr>
            </a:lvl1pPr>
          </a:lstStyle>
          <a:p>
            <a:pPr lvl="0"/>
            <a:r>
              <a:rPr lang="fi-FI" dirty="0" err="1"/>
              <a:t>Add</a:t>
            </a:r>
            <a:r>
              <a:rPr lang="fi-FI" dirty="0"/>
              <a:t> </a:t>
            </a:r>
            <a:r>
              <a:rPr lang="fi-FI" dirty="0" err="1"/>
              <a:t>title</a:t>
            </a:r>
            <a:r>
              <a:rPr lang="fi-FI" dirty="0"/>
              <a:t> </a:t>
            </a:r>
            <a:r>
              <a:rPr lang="fi-FI" dirty="0" err="1"/>
              <a:t>here</a:t>
            </a:r>
            <a:endParaRPr lang="fi-FI" dirty="0"/>
          </a:p>
        </p:txBody>
      </p:sp>
      <p:sp>
        <p:nvSpPr>
          <p:cNvPr id="13" name="Tekstin paikkamerkki 3">
            <a:extLst>
              <a:ext uri="{FF2B5EF4-FFF2-40B4-BE49-F238E27FC236}">
                <a16:creationId xmlns:a16="http://schemas.microsoft.com/office/drawing/2014/main" id="{995938F7-E598-244F-9A27-4078293C72D8}"/>
              </a:ext>
            </a:extLst>
          </p:cNvPr>
          <p:cNvSpPr>
            <a:spLocks noGrp="1"/>
          </p:cNvSpPr>
          <p:nvPr>
            <p:ph type="body" sz="quarter" idx="12" hasCustomPrompt="1"/>
          </p:nvPr>
        </p:nvSpPr>
        <p:spPr>
          <a:xfrm>
            <a:off x="1277430" y="4800600"/>
            <a:ext cx="5403288" cy="1135144"/>
          </a:xfrm>
          <a:prstGeom prst="rect">
            <a:avLst/>
          </a:prstGeom>
        </p:spPr>
        <p:txBody>
          <a:bodyPr>
            <a:normAutofit/>
          </a:bodyPr>
          <a:lstStyle>
            <a:lvl1pPr marL="0" indent="0">
              <a:buFontTx/>
              <a:buNone/>
              <a:defRPr sz="2000">
                <a:solidFill>
                  <a:schemeClr val="bg1"/>
                </a:solidFill>
                <a:latin typeface="+mn-lt"/>
                <a:cs typeface="Arial" panose="020B0604020202020204" pitchFamily="34" charset="0"/>
              </a:defRPr>
            </a:lvl1pPr>
          </a:lstStyle>
          <a:p>
            <a:pPr lvl="0"/>
            <a:r>
              <a:rPr lang="fi-FI" dirty="0" err="1"/>
              <a:t>Add</a:t>
            </a:r>
            <a:r>
              <a:rPr lang="fi-FI" dirty="0"/>
              <a:t> </a:t>
            </a:r>
            <a:r>
              <a:rPr lang="fi-FI" dirty="0" err="1"/>
              <a:t>text</a:t>
            </a:r>
            <a:r>
              <a:rPr lang="fi-FI" dirty="0"/>
              <a:t> </a:t>
            </a:r>
            <a:r>
              <a:rPr lang="fi-FI" dirty="0" err="1"/>
              <a:t>here</a:t>
            </a:r>
            <a:endParaRPr lang="fi-FI" dirty="0"/>
          </a:p>
        </p:txBody>
      </p:sp>
      <p:pic>
        <p:nvPicPr>
          <p:cNvPr id="10" name="Picture 9" descr="CMI Martti Ahtisaari peace foundation logo.">
            <a:extLst>
              <a:ext uri="{FF2B5EF4-FFF2-40B4-BE49-F238E27FC236}">
                <a16:creationId xmlns:a16="http://schemas.microsoft.com/office/drawing/2014/main" id="{4356FB83-6D02-E05A-A817-A83C32E22997}"/>
              </a:ext>
            </a:extLst>
          </p:cNvPr>
          <p:cNvPicPr>
            <a:picLocks noChangeAspect="1"/>
          </p:cNvPicPr>
          <p:nvPr userDrawn="1"/>
        </p:nvPicPr>
        <p:blipFill>
          <a:blip r:embed="rId4"/>
          <a:stretch>
            <a:fillRect/>
          </a:stretch>
        </p:blipFill>
        <p:spPr>
          <a:xfrm>
            <a:off x="-37308" y="-34442"/>
            <a:ext cx="5469685" cy="1813855"/>
          </a:xfrm>
          <a:prstGeom prst="rect">
            <a:avLst/>
          </a:prstGeom>
        </p:spPr>
      </p:pic>
    </p:spTree>
    <p:extLst>
      <p:ext uri="{BB962C8B-B14F-4D97-AF65-F5344CB8AC3E}">
        <p14:creationId xmlns:p14="http://schemas.microsoft.com/office/powerpoint/2010/main" val="3563657171"/>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 image 6">
    <p:bg>
      <p:bgPr>
        <a:solidFill>
          <a:srgbClr val="F5F3EB"/>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B419E86-A7F2-F7F5-D02A-8AA86A221FE8}"/>
              </a:ext>
              <a:ext uri="{C183D7F6-B498-43B3-948B-1728B52AA6E4}">
                <adec:decorative xmlns:adec="http://schemas.microsoft.com/office/drawing/2017/decorative" val="1"/>
              </a:ext>
            </a:extLst>
          </p:cNvPr>
          <p:cNvSpPr/>
          <p:nvPr userDrawn="1"/>
        </p:nvSpPr>
        <p:spPr>
          <a:xfrm>
            <a:off x="451586" y="5904848"/>
            <a:ext cx="4717320" cy="953152"/>
          </a:xfrm>
          <a:prstGeom prst="rect">
            <a:avLst/>
          </a:prstGeom>
          <a:solidFill>
            <a:srgbClr val="F5F3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2489"/>
          </a:p>
        </p:txBody>
      </p:sp>
      <p:sp>
        <p:nvSpPr>
          <p:cNvPr id="11" name="Tekstin paikkamerkki 2">
            <a:extLst>
              <a:ext uri="{FF2B5EF4-FFF2-40B4-BE49-F238E27FC236}">
                <a16:creationId xmlns:a16="http://schemas.microsoft.com/office/drawing/2014/main" id="{8152D109-806E-7C42-A43D-8EC7EE87E09F}"/>
              </a:ext>
            </a:extLst>
          </p:cNvPr>
          <p:cNvSpPr>
            <a:spLocks noGrp="1"/>
          </p:cNvSpPr>
          <p:nvPr>
            <p:ph type="body" sz="quarter" idx="11" hasCustomPrompt="1"/>
          </p:nvPr>
        </p:nvSpPr>
        <p:spPr>
          <a:xfrm>
            <a:off x="643171" y="2537403"/>
            <a:ext cx="5744377" cy="2020117"/>
          </a:xfrm>
          <a:prstGeom prst="rect">
            <a:avLst/>
          </a:prstGeom>
        </p:spPr>
        <p:txBody>
          <a:bodyPr anchor="b">
            <a:normAutofit/>
          </a:bodyPr>
          <a:lstStyle>
            <a:lvl1pPr marL="0" indent="0">
              <a:buFontTx/>
              <a:buNone/>
              <a:defRPr sz="4000" b="1" i="0" spc="-100" baseline="0">
                <a:solidFill>
                  <a:schemeClr val="bg1"/>
                </a:solidFill>
                <a:latin typeface="+mj-lt"/>
                <a:ea typeface="Fira Sans SemiBold" panose="020B0503050000020004" pitchFamily="34" charset="0"/>
                <a:cs typeface="Arial" panose="020B0604020202020204" pitchFamily="34" charset="0"/>
              </a:defRPr>
            </a:lvl1pPr>
          </a:lstStyle>
          <a:p>
            <a:pPr lvl="0"/>
            <a:r>
              <a:rPr lang="fi-FI" dirty="0" err="1"/>
              <a:t>Add</a:t>
            </a:r>
            <a:r>
              <a:rPr lang="fi-FI" dirty="0"/>
              <a:t> </a:t>
            </a:r>
            <a:r>
              <a:rPr lang="fi-FI" dirty="0" err="1"/>
              <a:t>title</a:t>
            </a:r>
            <a:r>
              <a:rPr lang="fi-FI" dirty="0"/>
              <a:t> </a:t>
            </a:r>
            <a:r>
              <a:rPr lang="fi-FI" dirty="0" err="1"/>
              <a:t>here</a:t>
            </a:r>
            <a:endParaRPr lang="fi-FI" dirty="0"/>
          </a:p>
        </p:txBody>
      </p:sp>
      <p:sp>
        <p:nvSpPr>
          <p:cNvPr id="13" name="Tekstin paikkamerkki 3">
            <a:extLst>
              <a:ext uri="{FF2B5EF4-FFF2-40B4-BE49-F238E27FC236}">
                <a16:creationId xmlns:a16="http://schemas.microsoft.com/office/drawing/2014/main" id="{995938F7-E598-244F-9A27-4078293C72D8}"/>
              </a:ext>
            </a:extLst>
          </p:cNvPr>
          <p:cNvSpPr>
            <a:spLocks noGrp="1"/>
          </p:cNvSpPr>
          <p:nvPr>
            <p:ph type="body" sz="quarter" idx="12" hasCustomPrompt="1"/>
          </p:nvPr>
        </p:nvSpPr>
        <p:spPr>
          <a:xfrm>
            <a:off x="643171" y="4850232"/>
            <a:ext cx="5744376" cy="1135144"/>
          </a:xfrm>
          <a:prstGeom prst="rect">
            <a:avLst/>
          </a:prstGeom>
        </p:spPr>
        <p:txBody>
          <a:bodyPr>
            <a:normAutofit/>
          </a:bodyPr>
          <a:lstStyle>
            <a:lvl1pPr marL="0" indent="0">
              <a:buFontTx/>
              <a:buNone/>
              <a:defRPr sz="2000">
                <a:solidFill>
                  <a:schemeClr val="bg1"/>
                </a:solidFill>
                <a:latin typeface="+mn-lt"/>
                <a:cs typeface="Arial" panose="020B0604020202020204" pitchFamily="34" charset="0"/>
              </a:defRPr>
            </a:lvl1pPr>
          </a:lstStyle>
          <a:p>
            <a:pPr lvl="0"/>
            <a:r>
              <a:rPr lang="fi-FI" dirty="0" err="1"/>
              <a:t>Add</a:t>
            </a:r>
            <a:r>
              <a:rPr lang="fi-FI" dirty="0"/>
              <a:t> </a:t>
            </a:r>
            <a:r>
              <a:rPr lang="fi-FI" dirty="0" err="1"/>
              <a:t>text</a:t>
            </a:r>
            <a:r>
              <a:rPr lang="fi-FI" dirty="0"/>
              <a:t> </a:t>
            </a:r>
            <a:r>
              <a:rPr lang="fi-FI" dirty="0" err="1"/>
              <a:t>here</a:t>
            </a:r>
            <a:endParaRPr lang="fi-FI" dirty="0"/>
          </a:p>
        </p:txBody>
      </p:sp>
      <p:sp>
        <p:nvSpPr>
          <p:cNvPr id="12" name="Picture Placeholder 11">
            <a:extLst>
              <a:ext uri="{FF2B5EF4-FFF2-40B4-BE49-F238E27FC236}">
                <a16:creationId xmlns:a16="http://schemas.microsoft.com/office/drawing/2014/main" id="{6395F29E-C984-23C0-C68B-DC242A326857}"/>
              </a:ext>
            </a:extLst>
          </p:cNvPr>
          <p:cNvSpPr>
            <a:spLocks noGrp="1"/>
          </p:cNvSpPr>
          <p:nvPr>
            <p:ph type="pic" sz="quarter" idx="13"/>
          </p:nvPr>
        </p:nvSpPr>
        <p:spPr>
          <a:xfrm>
            <a:off x="6977319" y="478487"/>
            <a:ext cx="4764683" cy="5901026"/>
          </a:xfrm>
          <a:custGeom>
            <a:avLst/>
            <a:gdLst>
              <a:gd name="connsiteX0" fmla="*/ 219870 w 4764683"/>
              <a:gd name="connsiteY0" fmla="*/ 0 h 5901026"/>
              <a:gd name="connsiteX1" fmla="*/ 4544814 w 4764683"/>
              <a:gd name="connsiteY1" fmla="*/ 0 h 5901026"/>
              <a:gd name="connsiteX2" fmla="*/ 4764683 w 4764683"/>
              <a:gd name="connsiteY2" fmla="*/ 220114 h 5901026"/>
              <a:gd name="connsiteX3" fmla="*/ 4764683 w 4764683"/>
              <a:gd name="connsiteY3" fmla="*/ 5680912 h 5901026"/>
              <a:gd name="connsiteX4" fmla="*/ 4764551 w 4764683"/>
              <a:gd name="connsiteY4" fmla="*/ 5680912 h 5901026"/>
              <a:gd name="connsiteX5" fmla="*/ 4544681 w 4764683"/>
              <a:gd name="connsiteY5" fmla="*/ 5901026 h 5901026"/>
              <a:gd name="connsiteX6" fmla="*/ 956845 w 4764683"/>
              <a:gd name="connsiteY6" fmla="*/ 5901026 h 5901026"/>
              <a:gd name="connsiteX7" fmla="*/ 736975 w 4764683"/>
              <a:gd name="connsiteY7" fmla="*/ 5680912 h 5901026"/>
              <a:gd name="connsiteX8" fmla="*/ 736975 w 4764683"/>
              <a:gd name="connsiteY8" fmla="*/ 4455912 h 5901026"/>
              <a:gd name="connsiteX9" fmla="*/ 517106 w 4764683"/>
              <a:gd name="connsiteY9" fmla="*/ 4235798 h 5901026"/>
              <a:gd name="connsiteX10" fmla="*/ 219870 w 4764683"/>
              <a:gd name="connsiteY10" fmla="*/ 4235798 h 5901026"/>
              <a:gd name="connsiteX11" fmla="*/ 0 w 4764683"/>
              <a:gd name="connsiteY11" fmla="*/ 4015684 h 5901026"/>
              <a:gd name="connsiteX12" fmla="*/ 0 w 4764683"/>
              <a:gd name="connsiteY12" fmla="*/ 220114 h 5901026"/>
              <a:gd name="connsiteX13" fmla="*/ 219870 w 4764683"/>
              <a:gd name="connsiteY13" fmla="*/ 0 h 590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4683" h="5901026">
                <a:moveTo>
                  <a:pt x="219870" y="0"/>
                </a:moveTo>
                <a:lnTo>
                  <a:pt x="4544814" y="0"/>
                </a:lnTo>
                <a:cubicBezTo>
                  <a:pt x="4666314" y="0"/>
                  <a:pt x="4764683" y="98612"/>
                  <a:pt x="4764683" y="220114"/>
                </a:cubicBezTo>
                <a:lnTo>
                  <a:pt x="4764683" y="5680912"/>
                </a:lnTo>
                <a:lnTo>
                  <a:pt x="4764551" y="5680912"/>
                </a:lnTo>
                <a:cubicBezTo>
                  <a:pt x="4764551" y="5802414"/>
                  <a:pt x="4666181" y="5901026"/>
                  <a:pt x="4544681" y="5901026"/>
                </a:cubicBezTo>
                <a:lnTo>
                  <a:pt x="956845" y="5901026"/>
                </a:lnTo>
                <a:cubicBezTo>
                  <a:pt x="835478" y="5901026"/>
                  <a:pt x="736975" y="5802546"/>
                  <a:pt x="736975" y="5680912"/>
                </a:cubicBezTo>
                <a:lnTo>
                  <a:pt x="736975" y="4455912"/>
                </a:lnTo>
                <a:cubicBezTo>
                  <a:pt x="736975" y="4334410"/>
                  <a:pt x="638606" y="4235798"/>
                  <a:pt x="517106" y="4235798"/>
                </a:cubicBezTo>
                <a:lnTo>
                  <a:pt x="219870" y="4235798"/>
                </a:lnTo>
                <a:cubicBezTo>
                  <a:pt x="98503" y="4235798"/>
                  <a:pt x="0" y="4137319"/>
                  <a:pt x="0" y="4015684"/>
                </a:cubicBezTo>
                <a:lnTo>
                  <a:pt x="0" y="220114"/>
                </a:lnTo>
                <a:cubicBezTo>
                  <a:pt x="0" y="98612"/>
                  <a:pt x="98503" y="0"/>
                  <a:pt x="219870" y="0"/>
                </a:cubicBezTo>
                <a:close/>
              </a:path>
            </a:pathLst>
          </a:custGeom>
        </p:spPr>
        <p:txBody>
          <a:bodyPr wrap="square">
            <a:noAutofit/>
          </a:bodyPr>
          <a:lstStyle>
            <a:lvl1pPr marL="0" indent="0">
              <a:buFontTx/>
              <a:buNone/>
              <a:defRPr>
                <a:solidFill>
                  <a:schemeClr val="bg1"/>
                </a:solidFill>
              </a:defRPr>
            </a:lvl1pPr>
          </a:lstStyle>
          <a:p>
            <a:r>
              <a:rPr lang="en-US"/>
              <a:t>Click icon to add picture</a:t>
            </a:r>
            <a:endParaRPr lang="fi-FI" dirty="0"/>
          </a:p>
        </p:txBody>
      </p:sp>
      <p:pic>
        <p:nvPicPr>
          <p:cNvPr id="8" name="Picture 7" descr="CMI Martti Ahtisaari peace foundation logo.">
            <a:extLst>
              <a:ext uri="{FF2B5EF4-FFF2-40B4-BE49-F238E27FC236}">
                <a16:creationId xmlns:a16="http://schemas.microsoft.com/office/drawing/2014/main" id="{847FB40E-E325-1493-A9E7-B050954CD948}"/>
              </a:ext>
            </a:extLst>
          </p:cNvPr>
          <p:cNvPicPr>
            <a:picLocks noChangeAspect="1"/>
          </p:cNvPicPr>
          <p:nvPr userDrawn="1"/>
        </p:nvPicPr>
        <p:blipFill>
          <a:blip r:embed="rId2"/>
          <a:stretch>
            <a:fillRect/>
          </a:stretch>
        </p:blipFill>
        <p:spPr>
          <a:xfrm>
            <a:off x="-37313" y="-33147"/>
            <a:ext cx="5469690" cy="1813855"/>
          </a:xfrm>
          <a:prstGeom prst="rect">
            <a:avLst/>
          </a:prstGeom>
        </p:spPr>
      </p:pic>
    </p:spTree>
    <p:extLst>
      <p:ext uri="{BB962C8B-B14F-4D97-AF65-F5344CB8AC3E}">
        <p14:creationId xmlns:p14="http://schemas.microsoft.com/office/powerpoint/2010/main" val="260040775"/>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6">
    <p:bg>
      <p:bgRef idx="1001">
        <a:schemeClr val="bg2"/>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B35D741-7B09-A690-6783-1530F056C8FA}"/>
              </a:ext>
              <a:ext uri="{C183D7F6-B498-43B3-948B-1728B52AA6E4}">
                <adec:decorative xmlns:adec="http://schemas.microsoft.com/office/drawing/2017/decorative" val="1"/>
              </a:ext>
            </a:extLst>
          </p:cNvPr>
          <p:cNvSpPr/>
          <p:nvPr userDrawn="1"/>
        </p:nvSpPr>
        <p:spPr>
          <a:xfrm>
            <a:off x="333151" y="5854538"/>
            <a:ext cx="4717320" cy="100346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2489"/>
          </a:p>
        </p:txBody>
      </p:sp>
      <p:pic>
        <p:nvPicPr>
          <p:cNvPr id="9" name="Graphic 8">
            <a:extLst>
              <a:ext uri="{FF2B5EF4-FFF2-40B4-BE49-F238E27FC236}">
                <a16:creationId xmlns:a16="http://schemas.microsoft.com/office/drawing/2014/main" id="{EA9D4219-554A-A14E-F383-DE06700C0FFB}"/>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rot="10800000">
            <a:off x="483540" y="495845"/>
            <a:ext cx="11226508" cy="5866310"/>
          </a:xfrm>
          <a:prstGeom prst="rect">
            <a:avLst/>
          </a:prstGeom>
        </p:spPr>
      </p:pic>
      <p:sp>
        <p:nvSpPr>
          <p:cNvPr id="11" name="Tekstin paikkamerkki 2">
            <a:extLst>
              <a:ext uri="{FF2B5EF4-FFF2-40B4-BE49-F238E27FC236}">
                <a16:creationId xmlns:a16="http://schemas.microsoft.com/office/drawing/2014/main" id="{8152D109-806E-7C42-A43D-8EC7EE87E09F}"/>
              </a:ext>
            </a:extLst>
          </p:cNvPr>
          <p:cNvSpPr>
            <a:spLocks noGrp="1"/>
          </p:cNvSpPr>
          <p:nvPr>
            <p:ph type="body" sz="quarter" idx="11" hasCustomPrompt="1"/>
          </p:nvPr>
        </p:nvSpPr>
        <p:spPr>
          <a:xfrm>
            <a:off x="1277431" y="1695600"/>
            <a:ext cx="7250552" cy="2727798"/>
          </a:xfrm>
          <a:prstGeom prst="rect">
            <a:avLst/>
          </a:prstGeom>
        </p:spPr>
        <p:txBody>
          <a:bodyPr anchor="b">
            <a:normAutofit/>
          </a:bodyPr>
          <a:lstStyle>
            <a:lvl1pPr marL="0" indent="0">
              <a:buFontTx/>
              <a:buNone/>
              <a:defRPr sz="4000" b="1" i="0" spc="-100" baseline="0">
                <a:solidFill>
                  <a:schemeClr val="bg1"/>
                </a:solidFill>
                <a:latin typeface="+mj-lt"/>
                <a:ea typeface="Fira Sans SemiBold" panose="020B0503050000020004" pitchFamily="34" charset="0"/>
                <a:cs typeface="Arial" panose="020B0604020202020204" pitchFamily="34" charset="0"/>
              </a:defRPr>
            </a:lvl1pPr>
          </a:lstStyle>
          <a:p>
            <a:pPr lvl="0"/>
            <a:r>
              <a:rPr lang="fi-FI" dirty="0" err="1"/>
              <a:t>Add</a:t>
            </a:r>
            <a:r>
              <a:rPr lang="fi-FI" dirty="0"/>
              <a:t> </a:t>
            </a:r>
            <a:r>
              <a:rPr lang="fi-FI" dirty="0" err="1"/>
              <a:t>title</a:t>
            </a:r>
            <a:r>
              <a:rPr lang="fi-FI" dirty="0"/>
              <a:t> </a:t>
            </a:r>
            <a:r>
              <a:rPr lang="fi-FI" dirty="0" err="1"/>
              <a:t>here</a:t>
            </a:r>
            <a:endParaRPr lang="fi-FI" dirty="0"/>
          </a:p>
        </p:txBody>
      </p:sp>
      <p:sp>
        <p:nvSpPr>
          <p:cNvPr id="13" name="Tekstin paikkamerkki 3">
            <a:extLst>
              <a:ext uri="{FF2B5EF4-FFF2-40B4-BE49-F238E27FC236}">
                <a16:creationId xmlns:a16="http://schemas.microsoft.com/office/drawing/2014/main" id="{995938F7-E598-244F-9A27-4078293C72D8}"/>
              </a:ext>
            </a:extLst>
          </p:cNvPr>
          <p:cNvSpPr>
            <a:spLocks noGrp="1"/>
          </p:cNvSpPr>
          <p:nvPr>
            <p:ph type="body" sz="quarter" idx="12" hasCustomPrompt="1"/>
          </p:nvPr>
        </p:nvSpPr>
        <p:spPr>
          <a:xfrm>
            <a:off x="1277430" y="4798800"/>
            <a:ext cx="5403288" cy="1135144"/>
          </a:xfrm>
          <a:prstGeom prst="rect">
            <a:avLst/>
          </a:prstGeom>
        </p:spPr>
        <p:txBody>
          <a:bodyPr>
            <a:normAutofit/>
          </a:bodyPr>
          <a:lstStyle>
            <a:lvl1pPr marL="0" indent="0">
              <a:buFontTx/>
              <a:buNone/>
              <a:defRPr sz="2000">
                <a:solidFill>
                  <a:schemeClr val="bg1"/>
                </a:solidFill>
                <a:latin typeface="+mn-lt"/>
                <a:cs typeface="Arial" panose="020B0604020202020204" pitchFamily="34" charset="0"/>
              </a:defRPr>
            </a:lvl1pPr>
          </a:lstStyle>
          <a:p>
            <a:pPr lvl="0"/>
            <a:r>
              <a:rPr lang="fi-FI" dirty="0" err="1"/>
              <a:t>Add</a:t>
            </a:r>
            <a:r>
              <a:rPr lang="fi-FI" dirty="0"/>
              <a:t> </a:t>
            </a:r>
            <a:r>
              <a:rPr lang="fi-FI" dirty="0" err="1"/>
              <a:t>text</a:t>
            </a:r>
            <a:r>
              <a:rPr lang="fi-FI" dirty="0"/>
              <a:t> </a:t>
            </a:r>
            <a:r>
              <a:rPr lang="fi-FI" dirty="0" err="1"/>
              <a:t>here</a:t>
            </a:r>
            <a:endParaRPr lang="fi-FI" dirty="0"/>
          </a:p>
        </p:txBody>
      </p:sp>
      <p:pic>
        <p:nvPicPr>
          <p:cNvPr id="12" name="Picture 11" descr="CMI Martti Ahtisaari peace foundation logo.">
            <a:extLst>
              <a:ext uri="{FF2B5EF4-FFF2-40B4-BE49-F238E27FC236}">
                <a16:creationId xmlns:a16="http://schemas.microsoft.com/office/drawing/2014/main" id="{551531CD-D5CD-1DA0-4FC2-B79279EB25C3}"/>
              </a:ext>
            </a:extLst>
          </p:cNvPr>
          <p:cNvPicPr>
            <a:picLocks noChangeAspect="1"/>
          </p:cNvPicPr>
          <p:nvPr userDrawn="1"/>
        </p:nvPicPr>
        <p:blipFill>
          <a:blip r:embed="rId4"/>
          <a:stretch>
            <a:fillRect/>
          </a:stretch>
        </p:blipFill>
        <p:spPr>
          <a:xfrm>
            <a:off x="-37308" y="-34442"/>
            <a:ext cx="5469685" cy="1813855"/>
          </a:xfrm>
          <a:prstGeom prst="rect">
            <a:avLst/>
          </a:prstGeom>
        </p:spPr>
      </p:pic>
    </p:spTree>
    <p:extLst>
      <p:ext uri="{BB962C8B-B14F-4D97-AF65-F5344CB8AC3E}">
        <p14:creationId xmlns:p14="http://schemas.microsoft.com/office/powerpoint/2010/main" val="1115586232"/>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ext slide 1">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F13B43A8-1B21-2E47-8E6F-5336E384E251}"/>
              </a:ext>
            </a:extLst>
          </p:cNvPr>
          <p:cNvSpPr>
            <a:spLocks noGrp="1"/>
          </p:cNvSpPr>
          <p:nvPr>
            <p:ph type="title"/>
          </p:nvPr>
        </p:nvSpPr>
        <p:spPr>
          <a:xfrm>
            <a:off x="482579" y="339644"/>
            <a:ext cx="11255290" cy="109203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2ABD99C2-1F54-9F4D-BF5C-C615D5F08F74}"/>
              </a:ext>
            </a:extLst>
          </p:cNvPr>
          <p:cNvSpPr>
            <a:spLocks noGrp="1"/>
          </p:cNvSpPr>
          <p:nvPr>
            <p:ph type="body" sz="quarter" idx="10"/>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I" dirty="0"/>
          </a:p>
        </p:txBody>
      </p:sp>
      <p:sp>
        <p:nvSpPr>
          <p:cNvPr id="2" name="Footer Placeholder 1">
            <a:extLst>
              <a:ext uri="{FF2B5EF4-FFF2-40B4-BE49-F238E27FC236}">
                <a16:creationId xmlns:a16="http://schemas.microsoft.com/office/drawing/2014/main" id="{211E46FB-E999-C37A-37CF-98CA9423A615}"/>
              </a:ext>
            </a:extLst>
          </p:cNvPr>
          <p:cNvSpPr>
            <a:spLocks noGrp="1"/>
          </p:cNvSpPr>
          <p:nvPr>
            <p:ph type="ftr" sz="quarter" idx="11"/>
          </p:nvPr>
        </p:nvSpPr>
        <p:spPr/>
        <p:txBody>
          <a:bodyPr/>
          <a:lstStyle>
            <a:lvl1pPr>
              <a:defRPr>
                <a:solidFill>
                  <a:schemeClr val="tx1"/>
                </a:solidFill>
              </a:defRPr>
            </a:lvl1pPr>
          </a:lstStyle>
          <a:p>
            <a:endParaRPr lang="fi-FI" dirty="0"/>
          </a:p>
        </p:txBody>
      </p:sp>
      <p:sp>
        <p:nvSpPr>
          <p:cNvPr id="3" name="Slide Number Placeholder 9">
            <a:extLst>
              <a:ext uri="{FF2B5EF4-FFF2-40B4-BE49-F238E27FC236}">
                <a16:creationId xmlns:a16="http://schemas.microsoft.com/office/drawing/2014/main" id="{C48F0A68-7C15-392C-6C83-C142EFF85194}"/>
              </a:ext>
            </a:extLst>
          </p:cNvPr>
          <p:cNvSpPr>
            <a:spLocks noGrp="1"/>
          </p:cNvSpPr>
          <p:nvPr>
            <p:ph type="sldNum" sz="quarter" idx="4"/>
          </p:nvPr>
        </p:nvSpPr>
        <p:spPr>
          <a:xfrm>
            <a:off x="8994668" y="6221267"/>
            <a:ext cx="2743200" cy="365125"/>
          </a:xfrm>
          <a:prstGeom prst="rect">
            <a:avLst/>
          </a:prstGeom>
        </p:spPr>
        <p:txBody>
          <a:bodyPr vert="horz" lIns="91440" tIns="45720" rIns="91440" bIns="45720" rtlCol="0" anchor="ctr"/>
          <a:lstStyle>
            <a:lvl1pPr algn="r">
              <a:defRPr sz="1200">
                <a:solidFill>
                  <a:schemeClr val="tx1"/>
                </a:solidFill>
              </a:defRPr>
            </a:lvl1pPr>
          </a:lstStyle>
          <a:p>
            <a:fld id="{48E93914-96C8-4647-86E6-241AE46B8162}" type="slidenum">
              <a:rPr lang="fi-FI" smtClean="0"/>
              <a:pPr/>
              <a:t>‹#›</a:t>
            </a:fld>
            <a:endParaRPr lang="fi-FI" dirty="0"/>
          </a:p>
        </p:txBody>
      </p:sp>
    </p:spTree>
    <p:extLst>
      <p:ext uri="{BB962C8B-B14F-4D97-AF65-F5344CB8AC3E}">
        <p14:creationId xmlns:p14="http://schemas.microsoft.com/office/powerpoint/2010/main" val="20288433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slide + image 1">
    <p:spTree>
      <p:nvGrpSpPr>
        <p:cNvPr id="1" name=""/>
        <p:cNvGrpSpPr/>
        <p:nvPr/>
      </p:nvGrpSpPr>
      <p:grpSpPr>
        <a:xfrm>
          <a:off x="0" y="0"/>
          <a:ext cx="0" cy="0"/>
          <a:chOff x="0" y="0"/>
          <a:chExt cx="0" cy="0"/>
        </a:xfrm>
      </p:grpSpPr>
      <p:sp>
        <p:nvSpPr>
          <p:cNvPr id="19" name="Title Placeholder 1">
            <a:extLst>
              <a:ext uri="{FF2B5EF4-FFF2-40B4-BE49-F238E27FC236}">
                <a16:creationId xmlns:a16="http://schemas.microsoft.com/office/drawing/2014/main" id="{F74A5B60-B602-844B-A45E-BBBE20D649E5}"/>
              </a:ext>
            </a:extLst>
          </p:cNvPr>
          <p:cNvSpPr>
            <a:spLocks noGrp="1"/>
          </p:cNvSpPr>
          <p:nvPr>
            <p:ph type="title"/>
          </p:nvPr>
        </p:nvSpPr>
        <p:spPr>
          <a:xfrm>
            <a:off x="482579" y="339644"/>
            <a:ext cx="6247861" cy="109203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21" name="Text Placeholder 20">
            <a:extLst>
              <a:ext uri="{FF2B5EF4-FFF2-40B4-BE49-F238E27FC236}">
                <a16:creationId xmlns:a16="http://schemas.microsoft.com/office/drawing/2014/main" id="{051A9518-E2DB-3245-B57E-A2108BC68F24}"/>
              </a:ext>
            </a:extLst>
          </p:cNvPr>
          <p:cNvSpPr>
            <a:spLocks noGrp="1"/>
          </p:cNvSpPr>
          <p:nvPr>
            <p:ph type="body" sz="quarter" idx="12"/>
          </p:nvPr>
        </p:nvSpPr>
        <p:spPr>
          <a:xfrm>
            <a:off x="500180" y="1600201"/>
            <a:ext cx="6247861" cy="44957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I" dirty="0"/>
          </a:p>
        </p:txBody>
      </p:sp>
      <p:sp>
        <p:nvSpPr>
          <p:cNvPr id="2" name="Picture Placeholder 1">
            <a:extLst>
              <a:ext uri="{FF2B5EF4-FFF2-40B4-BE49-F238E27FC236}">
                <a16:creationId xmlns:a16="http://schemas.microsoft.com/office/drawing/2014/main" id="{A7E91E72-BBAD-BB0C-E989-4A574DBBF181}"/>
              </a:ext>
            </a:extLst>
          </p:cNvPr>
          <p:cNvSpPr>
            <a:spLocks noGrp="1"/>
          </p:cNvSpPr>
          <p:nvPr>
            <p:ph type="pic" sz="quarter" idx="13"/>
          </p:nvPr>
        </p:nvSpPr>
        <p:spPr>
          <a:xfrm>
            <a:off x="7112432" y="502935"/>
            <a:ext cx="4627963" cy="5593065"/>
          </a:xfrm>
          <a:custGeom>
            <a:avLst/>
            <a:gdLst>
              <a:gd name="connsiteX0" fmla="*/ 221370 w 4763078"/>
              <a:gd name="connsiteY0" fmla="*/ 0 h 5930243"/>
              <a:gd name="connsiteX1" fmla="*/ 3799836 w 4763078"/>
              <a:gd name="connsiteY1" fmla="*/ 0 h 5930243"/>
              <a:gd name="connsiteX2" fmla="*/ 4021206 w 4763078"/>
              <a:gd name="connsiteY2" fmla="*/ 221204 h 5930243"/>
              <a:gd name="connsiteX3" fmla="*/ 4021206 w 4763078"/>
              <a:gd name="connsiteY3" fmla="*/ 748001 h 5930243"/>
              <a:gd name="connsiteX4" fmla="*/ 4242576 w 4763078"/>
              <a:gd name="connsiteY4" fmla="*/ 969205 h 5930243"/>
              <a:gd name="connsiteX5" fmla="*/ 4541708 w 4763078"/>
              <a:gd name="connsiteY5" fmla="*/ 969205 h 5930243"/>
              <a:gd name="connsiteX6" fmla="*/ 4763078 w 4763078"/>
              <a:gd name="connsiteY6" fmla="*/ 1190409 h 5930243"/>
              <a:gd name="connsiteX7" fmla="*/ 4763078 w 4763078"/>
              <a:gd name="connsiteY7" fmla="*/ 5709039 h 5930243"/>
              <a:gd name="connsiteX8" fmla="*/ 4541708 w 4763078"/>
              <a:gd name="connsiteY8" fmla="*/ 5930243 h 5930243"/>
              <a:gd name="connsiteX9" fmla="*/ 963376 w 4763078"/>
              <a:gd name="connsiteY9" fmla="*/ 5930243 h 5930243"/>
              <a:gd name="connsiteX10" fmla="*/ 742006 w 4763078"/>
              <a:gd name="connsiteY10" fmla="*/ 5709039 h 5930243"/>
              <a:gd name="connsiteX11" fmla="*/ 742006 w 4763078"/>
              <a:gd name="connsiteY11" fmla="*/ 5194547 h 5930243"/>
              <a:gd name="connsiteX12" fmla="*/ 520635 w 4763078"/>
              <a:gd name="connsiteY12" fmla="*/ 4973343 h 5930243"/>
              <a:gd name="connsiteX13" fmla="*/ 221370 w 4763078"/>
              <a:gd name="connsiteY13" fmla="*/ 4973343 h 5930243"/>
              <a:gd name="connsiteX14" fmla="*/ 0 w 4763078"/>
              <a:gd name="connsiteY14" fmla="*/ 4752139 h 5930243"/>
              <a:gd name="connsiteX15" fmla="*/ 0 w 4763078"/>
              <a:gd name="connsiteY15" fmla="*/ 221204 h 5930243"/>
              <a:gd name="connsiteX16" fmla="*/ 221370 w 4763078"/>
              <a:gd name="connsiteY16" fmla="*/ 0 h 5930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63078" h="5930243">
                <a:moveTo>
                  <a:pt x="221370" y="0"/>
                </a:moveTo>
                <a:lnTo>
                  <a:pt x="3799836" y="0"/>
                </a:lnTo>
                <a:cubicBezTo>
                  <a:pt x="3922031" y="0"/>
                  <a:pt x="4021206" y="98967"/>
                  <a:pt x="4021206" y="221204"/>
                </a:cubicBezTo>
                <a:lnTo>
                  <a:pt x="4021206" y="748001"/>
                </a:lnTo>
                <a:cubicBezTo>
                  <a:pt x="4021206" y="870104"/>
                  <a:pt x="4120247" y="969205"/>
                  <a:pt x="4242576" y="969205"/>
                </a:cubicBezTo>
                <a:lnTo>
                  <a:pt x="4541708" y="969205"/>
                </a:lnTo>
                <a:cubicBezTo>
                  <a:pt x="4663903" y="969205"/>
                  <a:pt x="4763078" y="1068171"/>
                  <a:pt x="4763078" y="1190409"/>
                </a:cubicBezTo>
                <a:lnTo>
                  <a:pt x="4763078" y="5709039"/>
                </a:lnTo>
                <a:cubicBezTo>
                  <a:pt x="4763078" y="5831143"/>
                  <a:pt x="4664037" y="5930243"/>
                  <a:pt x="4541708" y="5930243"/>
                </a:cubicBezTo>
                <a:lnTo>
                  <a:pt x="963376" y="5930243"/>
                </a:lnTo>
                <a:cubicBezTo>
                  <a:pt x="841181" y="5930243"/>
                  <a:pt x="742006" y="5831276"/>
                  <a:pt x="742006" y="5709039"/>
                </a:cubicBezTo>
                <a:lnTo>
                  <a:pt x="742006" y="5194547"/>
                </a:lnTo>
                <a:cubicBezTo>
                  <a:pt x="742006" y="5072443"/>
                  <a:pt x="642965" y="4973343"/>
                  <a:pt x="520635" y="4973343"/>
                </a:cubicBezTo>
                <a:lnTo>
                  <a:pt x="221370" y="4973343"/>
                </a:lnTo>
                <a:cubicBezTo>
                  <a:pt x="99175" y="4973343"/>
                  <a:pt x="0" y="4874376"/>
                  <a:pt x="0" y="4752139"/>
                </a:cubicBezTo>
                <a:lnTo>
                  <a:pt x="0" y="221204"/>
                </a:lnTo>
                <a:cubicBezTo>
                  <a:pt x="0" y="99100"/>
                  <a:pt x="99175" y="0"/>
                  <a:pt x="221370" y="0"/>
                </a:cubicBezTo>
                <a:close/>
              </a:path>
            </a:pathLst>
          </a:custGeom>
        </p:spPr>
        <p:txBody>
          <a:bodyPr wrap="square">
            <a:noAutofit/>
          </a:bodyPr>
          <a:lstStyle>
            <a:lvl1pPr marL="0" indent="0">
              <a:buNone/>
              <a:defRPr>
                <a:solidFill>
                  <a:sysClr val="windowText" lastClr="000000"/>
                </a:solidFill>
              </a:defRPr>
            </a:lvl1pPr>
          </a:lstStyle>
          <a:p>
            <a:r>
              <a:rPr lang="en-US"/>
              <a:t>Click icon to add picture</a:t>
            </a:r>
            <a:endParaRPr lang="fi-FI" dirty="0"/>
          </a:p>
        </p:txBody>
      </p:sp>
      <p:sp>
        <p:nvSpPr>
          <p:cNvPr id="3" name="Slide Number Placeholder 9">
            <a:extLst>
              <a:ext uri="{FF2B5EF4-FFF2-40B4-BE49-F238E27FC236}">
                <a16:creationId xmlns:a16="http://schemas.microsoft.com/office/drawing/2014/main" id="{F475FC8F-C2BA-A6B6-CB02-14EFABEBB797}"/>
              </a:ext>
            </a:extLst>
          </p:cNvPr>
          <p:cNvSpPr>
            <a:spLocks noGrp="1"/>
          </p:cNvSpPr>
          <p:nvPr>
            <p:ph type="sldNum" sz="quarter" idx="4"/>
          </p:nvPr>
        </p:nvSpPr>
        <p:spPr>
          <a:xfrm>
            <a:off x="8994668" y="6221267"/>
            <a:ext cx="2743200" cy="365125"/>
          </a:xfrm>
          <a:prstGeom prst="rect">
            <a:avLst/>
          </a:prstGeom>
        </p:spPr>
        <p:txBody>
          <a:bodyPr vert="horz" lIns="91440" tIns="45720" rIns="91440" bIns="45720" rtlCol="0" anchor="ctr"/>
          <a:lstStyle>
            <a:lvl1pPr algn="r">
              <a:defRPr sz="1200">
                <a:solidFill>
                  <a:schemeClr val="tx1"/>
                </a:solidFill>
              </a:defRPr>
            </a:lvl1pPr>
          </a:lstStyle>
          <a:p>
            <a:fld id="{48E93914-96C8-4647-86E6-241AE46B8162}" type="slidenum">
              <a:rPr lang="fi-FI" smtClean="0"/>
              <a:pPr/>
              <a:t>‹#›</a:t>
            </a:fld>
            <a:endParaRPr lang="fi-FI" dirty="0"/>
          </a:p>
        </p:txBody>
      </p:sp>
      <p:sp>
        <p:nvSpPr>
          <p:cNvPr id="4" name="Footer Placeholder 1">
            <a:extLst>
              <a:ext uri="{FF2B5EF4-FFF2-40B4-BE49-F238E27FC236}">
                <a16:creationId xmlns:a16="http://schemas.microsoft.com/office/drawing/2014/main" id="{FB56BA0D-AC5E-E5C5-CC50-06F137837922}"/>
              </a:ext>
            </a:extLst>
          </p:cNvPr>
          <p:cNvSpPr>
            <a:spLocks noGrp="1"/>
          </p:cNvSpPr>
          <p:nvPr>
            <p:ph type="ftr" sz="quarter" idx="11"/>
          </p:nvPr>
        </p:nvSpPr>
        <p:spPr>
          <a:xfrm>
            <a:off x="4038600" y="6221267"/>
            <a:ext cx="4116388" cy="365125"/>
          </a:xfrm>
        </p:spPr>
        <p:txBody>
          <a:bodyPr/>
          <a:lstStyle>
            <a:lvl1pPr>
              <a:defRPr>
                <a:solidFill>
                  <a:schemeClr val="tx1"/>
                </a:solidFill>
              </a:defRPr>
            </a:lvl1pPr>
          </a:lstStyle>
          <a:p>
            <a:endParaRPr lang="fi-FI" dirty="0"/>
          </a:p>
        </p:txBody>
      </p:sp>
    </p:spTree>
    <p:extLst>
      <p:ext uri="{BB962C8B-B14F-4D97-AF65-F5344CB8AC3E}">
        <p14:creationId xmlns:p14="http://schemas.microsoft.com/office/powerpoint/2010/main" val="38098434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slide + image 2">
    <p:spTree>
      <p:nvGrpSpPr>
        <p:cNvPr id="1" name=""/>
        <p:cNvGrpSpPr/>
        <p:nvPr/>
      </p:nvGrpSpPr>
      <p:grpSpPr>
        <a:xfrm>
          <a:off x="0" y="0"/>
          <a:ext cx="0" cy="0"/>
          <a:chOff x="0" y="0"/>
          <a:chExt cx="0" cy="0"/>
        </a:xfrm>
      </p:grpSpPr>
      <p:sp>
        <p:nvSpPr>
          <p:cNvPr id="19" name="Title Placeholder 1">
            <a:extLst>
              <a:ext uri="{FF2B5EF4-FFF2-40B4-BE49-F238E27FC236}">
                <a16:creationId xmlns:a16="http://schemas.microsoft.com/office/drawing/2014/main" id="{F74A5B60-B602-844B-A45E-BBBE20D649E5}"/>
              </a:ext>
            </a:extLst>
          </p:cNvPr>
          <p:cNvSpPr>
            <a:spLocks noGrp="1"/>
          </p:cNvSpPr>
          <p:nvPr>
            <p:ph type="title"/>
          </p:nvPr>
        </p:nvSpPr>
        <p:spPr>
          <a:xfrm>
            <a:off x="482579" y="339644"/>
            <a:ext cx="6265462" cy="109203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21" name="Text Placeholder 20">
            <a:extLst>
              <a:ext uri="{FF2B5EF4-FFF2-40B4-BE49-F238E27FC236}">
                <a16:creationId xmlns:a16="http://schemas.microsoft.com/office/drawing/2014/main" id="{051A9518-E2DB-3245-B57E-A2108BC68F24}"/>
              </a:ext>
            </a:extLst>
          </p:cNvPr>
          <p:cNvSpPr>
            <a:spLocks noGrp="1"/>
          </p:cNvSpPr>
          <p:nvPr>
            <p:ph type="body" sz="quarter" idx="12"/>
          </p:nvPr>
        </p:nvSpPr>
        <p:spPr>
          <a:xfrm>
            <a:off x="500180" y="1600201"/>
            <a:ext cx="6247861" cy="44957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I" dirty="0"/>
          </a:p>
        </p:txBody>
      </p:sp>
      <p:sp>
        <p:nvSpPr>
          <p:cNvPr id="3" name="Slide Number Placeholder 9">
            <a:extLst>
              <a:ext uri="{FF2B5EF4-FFF2-40B4-BE49-F238E27FC236}">
                <a16:creationId xmlns:a16="http://schemas.microsoft.com/office/drawing/2014/main" id="{F475FC8F-C2BA-A6B6-CB02-14EFABEBB797}"/>
              </a:ext>
            </a:extLst>
          </p:cNvPr>
          <p:cNvSpPr>
            <a:spLocks noGrp="1"/>
          </p:cNvSpPr>
          <p:nvPr>
            <p:ph type="sldNum" sz="quarter" idx="4"/>
          </p:nvPr>
        </p:nvSpPr>
        <p:spPr>
          <a:xfrm>
            <a:off x="8994668" y="6221267"/>
            <a:ext cx="2743200" cy="365125"/>
          </a:xfrm>
          <a:prstGeom prst="rect">
            <a:avLst/>
          </a:prstGeom>
        </p:spPr>
        <p:txBody>
          <a:bodyPr vert="horz" lIns="91440" tIns="45720" rIns="91440" bIns="45720" rtlCol="0" anchor="ctr"/>
          <a:lstStyle>
            <a:lvl1pPr algn="r">
              <a:defRPr sz="1200">
                <a:solidFill>
                  <a:schemeClr val="tx1"/>
                </a:solidFill>
              </a:defRPr>
            </a:lvl1pPr>
          </a:lstStyle>
          <a:p>
            <a:fld id="{48E93914-96C8-4647-86E6-241AE46B8162}" type="slidenum">
              <a:rPr lang="fi-FI" smtClean="0"/>
              <a:pPr/>
              <a:t>‹#›</a:t>
            </a:fld>
            <a:endParaRPr lang="fi-FI" dirty="0"/>
          </a:p>
        </p:txBody>
      </p:sp>
      <p:sp>
        <p:nvSpPr>
          <p:cNvPr id="4" name="Footer Placeholder 1">
            <a:extLst>
              <a:ext uri="{FF2B5EF4-FFF2-40B4-BE49-F238E27FC236}">
                <a16:creationId xmlns:a16="http://schemas.microsoft.com/office/drawing/2014/main" id="{FB56BA0D-AC5E-E5C5-CC50-06F137837922}"/>
              </a:ext>
            </a:extLst>
          </p:cNvPr>
          <p:cNvSpPr>
            <a:spLocks noGrp="1"/>
          </p:cNvSpPr>
          <p:nvPr>
            <p:ph type="ftr" sz="quarter" idx="11"/>
          </p:nvPr>
        </p:nvSpPr>
        <p:spPr>
          <a:xfrm>
            <a:off x="4038600" y="6221267"/>
            <a:ext cx="4116388" cy="365125"/>
          </a:xfrm>
        </p:spPr>
        <p:txBody>
          <a:bodyPr/>
          <a:lstStyle>
            <a:lvl1pPr>
              <a:defRPr>
                <a:solidFill>
                  <a:schemeClr val="tx1"/>
                </a:solidFill>
              </a:defRPr>
            </a:lvl1pPr>
          </a:lstStyle>
          <a:p>
            <a:endParaRPr lang="fi-FI" dirty="0"/>
          </a:p>
        </p:txBody>
      </p:sp>
      <p:sp>
        <p:nvSpPr>
          <p:cNvPr id="12" name="Picture Placeholder 11">
            <a:extLst>
              <a:ext uri="{FF2B5EF4-FFF2-40B4-BE49-F238E27FC236}">
                <a16:creationId xmlns:a16="http://schemas.microsoft.com/office/drawing/2014/main" id="{D7AE87BC-B5F6-C697-C872-60FB2BC39A19}"/>
              </a:ext>
            </a:extLst>
          </p:cNvPr>
          <p:cNvSpPr>
            <a:spLocks noGrp="1"/>
          </p:cNvSpPr>
          <p:nvPr>
            <p:ph type="pic" sz="quarter" idx="13"/>
          </p:nvPr>
        </p:nvSpPr>
        <p:spPr>
          <a:xfrm>
            <a:off x="7129609" y="502935"/>
            <a:ext cx="4608365" cy="5586959"/>
          </a:xfrm>
          <a:custGeom>
            <a:avLst/>
            <a:gdLst>
              <a:gd name="connsiteX0" fmla="*/ 1700440 w 4743056"/>
              <a:gd name="connsiteY0" fmla="*/ 0 h 5750252"/>
              <a:gd name="connsiteX1" fmla="*/ 4529384 w 4743056"/>
              <a:gd name="connsiteY1" fmla="*/ 0 h 5750252"/>
              <a:gd name="connsiteX2" fmla="*/ 4731285 w 4743056"/>
              <a:gd name="connsiteY2" fmla="*/ 131266 h 5750252"/>
              <a:gd name="connsiteX3" fmla="*/ 4743056 w 4743056"/>
              <a:gd name="connsiteY3" fmla="*/ 168456 h 5750252"/>
              <a:gd name="connsiteX4" fmla="*/ 4743056 w 4743056"/>
              <a:gd name="connsiteY4" fmla="*/ 5581778 h 5750252"/>
              <a:gd name="connsiteX5" fmla="*/ 4731303 w 4743056"/>
              <a:gd name="connsiteY5" fmla="*/ 5618932 h 5750252"/>
              <a:gd name="connsiteX6" fmla="*/ 4529384 w 4743056"/>
              <a:gd name="connsiteY6" fmla="*/ 5750252 h 5750252"/>
              <a:gd name="connsiteX7" fmla="*/ 219130 w 4743056"/>
              <a:gd name="connsiteY7" fmla="*/ 5750252 h 5750252"/>
              <a:gd name="connsiteX8" fmla="*/ 219130 w 4743056"/>
              <a:gd name="connsiteY8" fmla="*/ 5750122 h 5750252"/>
              <a:gd name="connsiteX9" fmla="*/ 0 w 4743056"/>
              <a:gd name="connsiteY9" fmla="*/ 5535152 h 5750252"/>
              <a:gd name="connsiteX10" fmla="*/ 0 w 4743056"/>
              <a:gd name="connsiteY10" fmla="*/ 935522 h 5750252"/>
              <a:gd name="connsiteX11" fmla="*/ 219130 w 4743056"/>
              <a:gd name="connsiteY11" fmla="*/ 720552 h 5750252"/>
              <a:gd name="connsiteX12" fmla="*/ 1262181 w 4743056"/>
              <a:gd name="connsiteY12" fmla="*/ 720552 h 5750252"/>
              <a:gd name="connsiteX13" fmla="*/ 1481310 w 4743056"/>
              <a:gd name="connsiteY13" fmla="*/ 505582 h 5750252"/>
              <a:gd name="connsiteX14" fmla="*/ 1481310 w 4743056"/>
              <a:gd name="connsiteY14" fmla="*/ 214970 h 5750252"/>
              <a:gd name="connsiteX15" fmla="*/ 1700440 w 4743056"/>
              <a:gd name="connsiteY15" fmla="*/ 0 h 5750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43056" h="5750252">
                <a:moveTo>
                  <a:pt x="1700440" y="0"/>
                </a:moveTo>
                <a:lnTo>
                  <a:pt x="4529384" y="0"/>
                </a:lnTo>
                <a:cubicBezTo>
                  <a:pt x="4620103" y="0"/>
                  <a:pt x="4698004" y="54100"/>
                  <a:pt x="4731285" y="131266"/>
                </a:cubicBezTo>
                <a:lnTo>
                  <a:pt x="4743056" y="168456"/>
                </a:lnTo>
                <a:lnTo>
                  <a:pt x="4743056" y="5581778"/>
                </a:lnTo>
                <a:lnTo>
                  <a:pt x="4731303" y="5618932"/>
                </a:lnTo>
                <a:cubicBezTo>
                  <a:pt x="4698054" y="5696079"/>
                  <a:pt x="4620202" y="5750252"/>
                  <a:pt x="4529384" y="5750252"/>
                </a:cubicBezTo>
                <a:lnTo>
                  <a:pt x="219130" y="5750252"/>
                </a:lnTo>
                <a:lnTo>
                  <a:pt x="219130" y="5750122"/>
                </a:lnTo>
                <a:cubicBezTo>
                  <a:pt x="98171" y="5750122"/>
                  <a:pt x="0" y="5653944"/>
                  <a:pt x="0" y="5535152"/>
                </a:cubicBezTo>
                <a:lnTo>
                  <a:pt x="0" y="935522"/>
                </a:lnTo>
                <a:cubicBezTo>
                  <a:pt x="0" y="816860"/>
                  <a:pt x="98039" y="720552"/>
                  <a:pt x="219130" y="720552"/>
                </a:cubicBezTo>
                <a:lnTo>
                  <a:pt x="1262181" y="720552"/>
                </a:lnTo>
                <a:cubicBezTo>
                  <a:pt x="1383139" y="720552"/>
                  <a:pt x="1481310" y="624375"/>
                  <a:pt x="1481310" y="505582"/>
                </a:cubicBezTo>
                <a:lnTo>
                  <a:pt x="1481310" y="214970"/>
                </a:lnTo>
                <a:cubicBezTo>
                  <a:pt x="1481310" y="96308"/>
                  <a:pt x="1579349" y="0"/>
                  <a:pt x="1700440" y="0"/>
                </a:cubicBezTo>
                <a:close/>
              </a:path>
            </a:pathLst>
          </a:custGeom>
        </p:spPr>
        <p:txBody>
          <a:bodyPr wrap="square">
            <a:noAutofit/>
          </a:bodyPr>
          <a:lstStyle>
            <a:lvl1pPr marL="0" indent="0">
              <a:buNone/>
              <a:defRPr/>
            </a:lvl1pPr>
          </a:lstStyle>
          <a:p>
            <a:r>
              <a:rPr lang="en-US"/>
              <a:t>Click icon to add picture</a:t>
            </a:r>
            <a:endParaRPr lang="fi-FI" dirty="0"/>
          </a:p>
        </p:txBody>
      </p:sp>
    </p:spTree>
    <p:extLst>
      <p:ext uri="{BB962C8B-B14F-4D97-AF65-F5344CB8AC3E}">
        <p14:creationId xmlns:p14="http://schemas.microsoft.com/office/powerpoint/2010/main" val="31037243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slide + image 3">
    <p:spTree>
      <p:nvGrpSpPr>
        <p:cNvPr id="1" name=""/>
        <p:cNvGrpSpPr/>
        <p:nvPr/>
      </p:nvGrpSpPr>
      <p:grpSpPr>
        <a:xfrm>
          <a:off x="0" y="0"/>
          <a:ext cx="0" cy="0"/>
          <a:chOff x="0" y="0"/>
          <a:chExt cx="0" cy="0"/>
        </a:xfrm>
      </p:grpSpPr>
      <p:sp>
        <p:nvSpPr>
          <p:cNvPr id="19" name="Title Placeholder 1">
            <a:extLst>
              <a:ext uri="{FF2B5EF4-FFF2-40B4-BE49-F238E27FC236}">
                <a16:creationId xmlns:a16="http://schemas.microsoft.com/office/drawing/2014/main" id="{F74A5B60-B602-844B-A45E-BBBE20D649E5}"/>
              </a:ext>
            </a:extLst>
          </p:cNvPr>
          <p:cNvSpPr>
            <a:spLocks noGrp="1"/>
          </p:cNvSpPr>
          <p:nvPr>
            <p:ph type="title"/>
          </p:nvPr>
        </p:nvSpPr>
        <p:spPr>
          <a:xfrm>
            <a:off x="482580" y="339644"/>
            <a:ext cx="6263454" cy="109203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21" name="Text Placeholder 20">
            <a:extLst>
              <a:ext uri="{FF2B5EF4-FFF2-40B4-BE49-F238E27FC236}">
                <a16:creationId xmlns:a16="http://schemas.microsoft.com/office/drawing/2014/main" id="{051A9518-E2DB-3245-B57E-A2108BC68F24}"/>
              </a:ext>
            </a:extLst>
          </p:cNvPr>
          <p:cNvSpPr>
            <a:spLocks noGrp="1"/>
          </p:cNvSpPr>
          <p:nvPr>
            <p:ph type="body" sz="quarter" idx="12"/>
          </p:nvPr>
        </p:nvSpPr>
        <p:spPr>
          <a:xfrm>
            <a:off x="500180" y="1600201"/>
            <a:ext cx="6263454" cy="44957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I" dirty="0"/>
          </a:p>
        </p:txBody>
      </p:sp>
      <p:sp>
        <p:nvSpPr>
          <p:cNvPr id="2" name="Slide Number Placeholder 9">
            <a:extLst>
              <a:ext uri="{FF2B5EF4-FFF2-40B4-BE49-F238E27FC236}">
                <a16:creationId xmlns:a16="http://schemas.microsoft.com/office/drawing/2014/main" id="{D530C73B-3647-1645-E3D3-B99ED0FA1418}"/>
              </a:ext>
            </a:extLst>
          </p:cNvPr>
          <p:cNvSpPr>
            <a:spLocks noGrp="1"/>
          </p:cNvSpPr>
          <p:nvPr>
            <p:ph type="sldNum" sz="quarter" idx="4"/>
          </p:nvPr>
        </p:nvSpPr>
        <p:spPr>
          <a:xfrm>
            <a:off x="8994668" y="6221267"/>
            <a:ext cx="2743200" cy="365125"/>
          </a:xfrm>
          <a:prstGeom prst="rect">
            <a:avLst/>
          </a:prstGeom>
        </p:spPr>
        <p:txBody>
          <a:bodyPr vert="horz" lIns="91440" tIns="45720" rIns="91440" bIns="45720" rtlCol="0" anchor="ctr"/>
          <a:lstStyle>
            <a:lvl1pPr algn="r">
              <a:defRPr sz="1200">
                <a:solidFill>
                  <a:schemeClr val="tx1"/>
                </a:solidFill>
              </a:defRPr>
            </a:lvl1pPr>
          </a:lstStyle>
          <a:p>
            <a:fld id="{48E93914-96C8-4647-86E6-241AE46B8162}" type="slidenum">
              <a:rPr lang="fi-FI" smtClean="0"/>
              <a:pPr/>
              <a:t>‹#›</a:t>
            </a:fld>
            <a:endParaRPr lang="fi-FI" dirty="0"/>
          </a:p>
        </p:txBody>
      </p:sp>
      <p:sp>
        <p:nvSpPr>
          <p:cNvPr id="3" name="Footer Placeholder 1">
            <a:extLst>
              <a:ext uri="{FF2B5EF4-FFF2-40B4-BE49-F238E27FC236}">
                <a16:creationId xmlns:a16="http://schemas.microsoft.com/office/drawing/2014/main" id="{4E3B7235-C3B5-9C93-4017-2EF212582F40}"/>
              </a:ext>
            </a:extLst>
          </p:cNvPr>
          <p:cNvSpPr>
            <a:spLocks noGrp="1"/>
          </p:cNvSpPr>
          <p:nvPr>
            <p:ph type="ftr" sz="quarter" idx="11"/>
          </p:nvPr>
        </p:nvSpPr>
        <p:spPr>
          <a:xfrm>
            <a:off x="4038600" y="6221267"/>
            <a:ext cx="4116388" cy="365125"/>
          </a:xfrm>
        </p:spPr>
        <p:txBody>
          <a:bodyPr/>
          <a:lstStyle>
            <a:lvl1pPr>
              <a:defRPr>
                <a:solidFill>
                  <a:schemeClr val="tx1"/>
                </a:solidFill>
              </a:defRPr>
            </a:lvl1pPr>
          </a:lstStyle>
          <a:p>
            <a:endParaRPr lang="fi-FI" dirty="0"/>
          </a:p>
        </p:txBody>
      </p:sp>
      <p:sp>
        <p:nvSpPr>
          <p:cNvPr id="8" name="Picture Placeholder 7">
            <a:extLst>
              <a:ext uri="{FF2B5EF4-FFF2-40B4-BE49-F238E27FC236}">
                <a16:creationId xmlns:a16="http://schemas.microsoft.com/office/drawing/2014/main" id="{D32809AB-BCE1-B0A6-3679-A51DD956C7CA}"/>
              </a:ext>
            </a:extLst>
          </p:cNvPr>
          <p:cNvSpPr>
            <a:spLocks noGrp="1"/>
          </p:cNvSpPr>
          <p:nvPr>
            <p:ph type="pic" sz="quarter" idx="13"/>
          </p:nvPr>
        </p:nvSpPr>
        <p:spPr>
          <a:xfrm>
            <a:off x="7129607" y="502935"/>
            <a:ext cx="4608261" cy="5586959"/>
          </a:xfrm>
          <a:custGeom>
            <a:avLst/>
            <a:gdLst>
              <a:gd name="connsiteX0" fmla="*/ 221353 w 4742949"/>
              <a:gd name="connsiteY0" fmla="*/ 0 h 5750252"/>
              <a:gd name="connsiteX1" fmla="*/ 4521596 w 4742949"/>
              <a:gd name="connsiteY1" fmla="*/ 0 h 5750252"/>
              <a:gd name="connsiteX2" fmla="*/ 4742949 w 4742949"/>
              <a:gd name="connsiteY2" fmla="*/ 221353 h 5750252"/>
              <a:gd name="connsiteX3" fmla="*/ 4742949 w 4742949"/>
              <a:gd name="connsiteY3" fmla="*/ 5528899 h 5750252"/>
              <a:gd name="connsiteX4" fmla="*/ 4521596 w 4742949"/>
              <a:gd name="connsiteY4" fmla="*/ 5750252 h 5750252"/>
              <a:gd name="connsiteX5" fmla="*/ 221353 w 4742949"/>
              <a:gd name="connsiteY5" fmla="*/ 5750252 h 5750252"/>
              <a:gd name="connsiteX6" fmla="*/ 0 w 4742949"/>
              <a:gd name="connsiteY6" fmla="*/ 5528899 h 5750252"/>
              <a:gd name="connsiteX7" fmla="*/ 0 w 4742949"/>
              <a:gd name="connsiteY7" fmla="*/ 221353 h 5750252"/>
              <a:gd name="connsiteX8" fmla="*/ 221353 w 4742949"/>
              <a:gd name="connsiteY8" fmla="*/ 0 h 5750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42949" h="5750252">
                <a:moveTo>
                  <a:pt x="221353" y="0"/>
                </a:moveTo>
                <a:lnTo>
                  <a:pt x="4521596" y="0"/>
                </a:lnTo>
                <a:cubicBezTo>
                  <a:pt x="4643846" y="0"/>
                  <a:pt x="4742949" y="99103"/>
                  <a:pt x="4742949" y="221353"/>
                </a:cubicBezTo>
                <a:lnTo>
                  <a:pt x="4742949" y="5528899"/>
                </a:lnTo>
                <a:cubicBezTo>
                  <a:pt x="4742949" y="5651149"/>
                  <a:pt x="4643846" y="5750252"/>
                  <a:pt x="4521596" y="5750252"/>
                </a:cubicBezTo>
                <a:lnTo>
                  <a:pt x="221353" y="5750252"/>
                </a:lnTo>
                <a:cubicBezTo>
                  <a:pt x="99103" y="5750252"/>
                  <a:pt x="0" y="5651149"/>
                  <a:pt x="0" y="5528899"/>
                </a:cubicBezTo>
                <a:lnTo>
                  <a:pt x="0" y="221353"/>
                </a:lnTo>
                <a:cubicBezTo>
                  <a:pt x="0" y="99103"/>
                  <a:pt x="99103" y="0"/>
                  <a:pt x="221353" y="0"/>
                </a:cubicBezTo>
                <a:close/>
              </a:path>
            </a:pathLst>
          </a:custGeom>
        </p:spPr>
        <p:txBody>
          <a:bodyPr wrap="square">
            <a:noAutofit/>
          </a:bodyPr>
          <a:lstStyle>
            <a:lvl1pPr marL="0" indent="0">
              <a:buFontTx/>
              <a:buNone/>
              <a:defRPr/>
            </a:lvl1pPr>
          </a:lstStyle>
          <a:p>
            <a:pPr marL="342891" marR="0" lvl="0" indent="-342891" algn="l" defTabSz="457189" rtl="0" eaLnBrk="1" fontAlgn="auto" latinLnBrk="0" hangingPunct="1">
              <a:lnSpc>
                <a:spcPct val="100000"/>
              </a:lnSpc>
              <a:spcBef>
                <a:spcPct val="20000"/>
              </a:spcBef>
              <a:spcAft>
                <a:spcPts val="0"/>
              </a:spcAft>
              <a:buClr>
                <a:schemeClr val="tx1"/>
              </a:buClr>
              <a:buSzTx/>
              <a:buFont typeface="Arial"/>
              <a:buChar char="•"/>
              <a:tabLst/>
              <a:defRPr/>
            </a:pPr>
            <a:r>
              <a:rPr lang="en-US"/>
              <a:t>Click icon to add picture</a:t>
            </a:r>
            <a:endParaRPr lang="fi-FI" dirty="0"/>
          </a:p>
        </p:txBody>
      </p:sp>
    </p:spTree>
    <p:extLst>
      <p:ext uri="{BB962C8B-B14F-4D97-AF65-F5344CB8AC3E}">
        <p14:creationId xmlns:p14="http://schemas.microsoft.com/office/powerpoint/2010/main" val="34482467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ection slide 1">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EDAB2D0-EAF2-2617-607D-5184A9072D0D}"/>
              </a:ext>
              <a:ext uri="{C183D7F6-B498-43B3-948B-1728B52AA6E4}">
                <adec:decorative xmlns:adec="http://schemas.microsoft.com/office/drawing/2017/decorative" val="1"/>
              </a:ext>
            </a:extLst>
          </p:cNvPr>
          <p:cNvSpPr/>
          <p:nvPr userDrawn="1"/>
        </p:nvSpPr>
        <p:spPr>
          <a:xfrm>
            <a:off x="0" y="5505061"/>
            <a:ext cx="4967759" cy="1352939"/>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2489"/>
          </a:p>
        </p:txBody>
      </p:sp>
      <p:sp>
        <p:nvSpPr>
          <p:cNvPr id="2" name="Title 1">
            <a:extLst>
              <a:ext uri="{FF2B5EF4-FFF2-40B4-BE49-F238E27FC236}">
                <a16:creationId xmlns:a16="http://schemas.microsoft.com/office/drawing/2014/main" id="{2691EA11-FCB8-5A43-8C96-B3C4ACE14E8A}"/>
              </a:ext>
            </a:extLst>
          </p:cNvPr>
          <p:cNvSpPr>
            <a:spLocks noGrp="1"/>
          </p:cNvSpPr>
          <p:nvPr>
            <p:ph type="title" hasCustomPrompt="1"/>
          </p:nvPr>
        </p:nvSpPr>
        <p:spPr>
          <a:xfrm>
            <a:off x="1143330" y="2823514"/>
            <a:ext cx="6903142" cy="1092031"/>
          </a:xfrm>
          <a:prstGeom prst="rect">
            <a:avLst/>
          </a:prstGeom>
        </p:spPr>
        <p:txBody>
          <a:bodyPr>
            <a:normAutofit/>
          </a:bodyPr>
          <a:lstStyle>
            <a:lvl1pPr algn="l">
              <a:defRPr sz="4000" b="1" i="0">
                <a:solidFill>
                  <a:schemeClr val="tx1"/>
                </a:solidFill>
                <a:latin typeface="+mj-lt"/>
                <a:ea typeface="Fira Sans SemiBold" panose="020B0503050000020004" pitchFamily="34" charset="0"/>
                <a:cs typeface="Arial" panose="020B0604020202020204" pitchFamily="34" charset="0"/>
              </a:defRPr>
            </a:lvl1pPr>
          </a:lstStyle>
          <a:p>
            <a:r>
              <a:rPr lang="en-GB" dirty="0"/>
              <a:t>Section slide</a:t>
            </a:r>
            <a:endParaRPr lang="en-FI" dirty="0"/>
          </a:p>
        </p:txBody>
      </p:sp>
      <p:pic>
        <p:nvPicPr>
          <p:cNvPr id="6" name="Graphic 5">
            <a:extLst>
              <a:ext uri="{FF2B5EF4-FFF2-40B4-BE49-F238E27FC236}">
                <a16:creationId xmlns:a16="http://schemas.microsoft.com/office/drawing/2014/main" id="{B1353B89-A3B7-0361-C748-12DE1CFC82A7}"/>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385763" y="0"/>
            <a:ext cx="2819400" cy="2997200"/>
          </a:xfrm>
          <a:prstGeom prst="rect">
            <a:avLst/>
          </a:prstGeom>
        </p:spPr>
      </p:pic>
    </p:spTree>
    <p:extLst>
      <p:ext uri="{BB962C8B-B14F-4D97-AF65-F5344CB8AC3E}">
        <p14:creationId xmlns:p14="http://schemas.microsoft.com/office/powerpoint/2010/main" val="1728470363"/>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ection slide 2">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1EA11-FCB8-5A43-8C96-B3C4ACE14E8A}"/>
              </a:ext>
            </a:extLst>
          </p:cNvPr>
          <p:cNvSpPr>
            <a:spLocks noGrp="1"/>
          </p:cNvSpPr>
          <p:nvPr>
            <p:ph type="title" hasCustomPrompt="1"/>
          </p:nvPr>
        </p:nvSpPr>
        <p:spPr>
          <a:xfrm>
            <a:off x="1143330" y="2823514"/>
            <a:ext cx="6903142" cy="1092031"/>
          </a:xfrm>
          <a:prstGeom prst="rect">
            <a:avLst/>
          </a:prstGeom>
        </p:spPr>
        <p:txBody>
          <a:bodyPr>
            <a:normAutofit/>
          </a:bodyPr>
          <a:lstStyle>
            <a:lvl1pPr algn="l">
              <a:defRPr sz="4000" b="1" i="0">
                <a:solidFill>
                  <a:schemeClr val="bg1"/>
                </a:solidFill>
                <a:latin typeface="+mj-lt"/>
                <a:ea typeface="Fira Sans SemiBold" panose="020B0503050000020004" pitchFamily="34" charset="0"/>
                <a:cs typeface="Arial" panose="020B0604020202020204" pitchFamily="34" charset="0"/>
              </a:defRPr>
            </a:lvl1pPr>
          </a:lstStyle>
          <a:p>
            <a:r>
              <a:rPr lang="en-GB" dirty="0"/>
              <a:t>Section slide</a:t>
            </a:r>
            <a:endParaRPr lang="en-FI" dirty="0"/>
          </a:p>
        </p:txBody>
      </p:sp>
      <p:sp>
        <p:nvSpPr>
          <p:cNvPr id="3" name="Rectangle 2">
            <a:extLst>
              <a:ext uri="{FF2B5EF4-FFF2-40B4-BE49-F238E27FC236}">
                <a16:creationId xmlns:a16="http://schemas.microsoft.com/office/drawing/2014/main" id="{EEDAB2D0-EAF2-2617-607D-5184A9072D0D}"/>
              </a:ext>
              <a:ext uri="{C183D7F6-B498-43B3-948B-1728B52AA6E4}">
                <adec:decorative xmlns:adec="http://schemas.microsoft.com/office/drawing/2017/decorative" val="1"/>
              </a:ext>
            </a:extLst>
          </p:cNvPr>
          <p:cNvSpPr/>
          <p:nvPr userDrawn="1"/>
        </p:nvSpPr>
        <p:spPr>
          <a:xfrm>
            <a:off x="92598" y="5638800"/>
            <a:ext cx="4967759" cy="12192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2489"/>
          </a:p>
        </p:txBody>
      </p:sp>
      <p:pic>
        <p:nvPicPr>
          <p:cNvPr id="8" name="Graphic 7">
            <a:extLst>
              <a:ext uri="{FF2B5EF4-FFF2-40B4-BE49-F238E27FC236}">
                <a16:creationId xmlns:a16="http://schemas.microsoft.com/office/drawing/2014/main" id="{E29D11F8-1348-D2C8-0EFD-0F07CD4267AD}"/>
              </a:ext>
              <a:ext uri="{C183D7F6-B498-43B3-948B-1728B52AA6E4}">
                <adec:decorative xmlns:adec="http://schemas.microsoft.com/office/drawing/2017/decorative" val="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08150" y="3584862"/>
            <a:ext cx="2985438" cy="3281703"/>
          </a:xfrm>
          <a:prstGeom prst="rect">
            <a:avLst/>
          </a:prstGeom>
        </p:spPr>
      </p:pic>
    </p:spTree>
    <p:extLst>
      <p:ext uri="{BB962C8B-B14F-4D97-AF65-F5344CB8AC3E}">
        <p14:creationId xmlns:p14="http://schemas.microsoft.com/office/powerpoint/2010/main" val="3690580886"/>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ection slide 3">
    <p:bg>
      <p:bgPr>
        <a:solidFill>
          <a:srgbClr val="A6D8E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1EA11-FCB8-5A43-8C96-B3C4ACE14E8A}"/>
              </a:ext>
            </a:extLst>
          </p:cNvPr>
          <p:cNvSpPr>
            <a:spLocks noGrp="1"/>
          </p:cNvSpPr>
          <p:nvPr>
            <p:ph type="title" hasCustomPrompt="1"/>
          </p:nvPr>
        </p:nvSpPr>
        <p:spPr>
          <a:xfrm>
            <a:off x="1143330" y="2823514"/>
            <a:ext cx="6903142" cy="1092031"/>
          </a:xfrm>
          <a:prstGeom prst="rect">
            <a:avLst/>
          </a:prstGeom>
        </p:spPr>
        <p:txBody>
          <a:bodyPr>
            <a:normAutofit/>
          </a:bodyPr>
          <a:lstStyle>
            <a:lvl1pPr algn="l">
              <a:defRPr sz="4000" b="1" i="0">
                <a:solidFill>
                  <a:schemeClr val="bg1"/>
                </a:solidFill>
                <a:latin typeface="+mj-lt"/>
                <a:ea typeface="Fira Sans SemiBold" panose="020B0503050000020004" pitchFamily="34" charset="0"/>
                <a:cs typeface="Arial" panose="020B0604020202020204" pitchFamily="34" charset="0"/>
              </a:defRPr>
            </a:lvl1pPr>
          </a:lstStyle>
          <a:p>
            <a:r>
              <a:rPr lang="en-GB" dirty="0"/>
              <a:t>Section slide</a:t>
            </a:r>
            <a:endParaRPr lang="en-FI" dirty="0"/>
          </a:p>
        </p:txBody>
      </p:sp>
      <p:sp>
        <p:nvSpPr>
          <p:cNvPr id="3" name="Rectangle 2">
            <a:extLst>
              <a:ext uri="{FF2B5EF4-FFF2-40B4-BE49-F238E27FC236}">
                <a16:creationId xmlns:a16="http://schemas.microsoft.com/office/drawing/2014/main" id="{EEDAB2D0-EAF2-2617-607D-5184A9072D0D}"/>
              </a:ext>
              <a:ext uri="{C183D7F6-B498-43B3-948B-1728B52AA6E4}">
                <adec:decorative xmlns:adec="http://schemas.microsoft.com/office/drawing/2017/decorative" val="1"/>
              </a:ext>
            </a:extLst>
          </p:cNvPr>
          <p:cNvSpPr/>
          <p:nvPr userDrawn="1"/>
        </p:nvSpPr>
        <p:spPr>
          <a:xfrm>
            <a:off x="279211" y="5638800"/>
            <a:ext cx="4967759" cy="1219200"/>
          </a:xfrm>
          <a:prstGeom prst="rect">
            <a:avLst/>
          </a:prstGeom>
          <a:solidFill>
            <a:srgbClr val="A6D8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2489"/>
          </a:p>
        </p:txBody>
      </p:sp>
      <p:pic>
        <p:nvPicPr>
          <p:cNvPr id="8" name="Graphic 7">
            <a:extLst>
              <a:ext uri="{FF2B5EF4-FFF2-40B4-BE49-F238E27FC236}">
                <a16:creationId xmlns:a16="http://schemas.microsoft.com/office/drawing/2014/main" id="{F6BF7961-697B-A112-8272-8D5E30DB9715}"/>
              </a:ext>
              <a:ext uri="{C183D7F6-B498-43B3-948B-1728B52AA6E4}">
                <adec:decorative xmlns:adec="http://schemas.microsoft.com/office/drawing/2017/decorative" val="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198427" y="-41565"/>
            <a:ext cx="4015943" cy="3761273"/>
          </a:xfrm>
          <a:prstGeom prst="rect">
            <a:avLst/>
          </a:prstGeom>
        </p:spPr>
      </p:pic>
    </p:spTree>
    <p:extLst>
      <p:ext uri="{BB962C8B-B14F-4D97-AF65-F5344CB8AC3E}">
        <p14:creationId xmlns:p14="http://schemas.microsoft.com/office/powerpoint/2010/main" val="502404104"/>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1">
    <p:bg>
      <p:bgPr>
        <a:solidFill>
          <a:schemeClr val="accent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B35D741-7B09-A690-6783-1530F056C8FA}"/>
              </a:ext>
              <a:ext uri="{C183D7F6-B498-43B3-948B-1728B52AA6E4}">
                <adec:decorative xmlns:adec="http://schemas.microsoft.com/office/drawing/2017/decorative" val="1"/>
              </a:ext>
            </a:extLst>
          </p:cNvPr>
          <p:cNvSpPr/>
          <p:nvPr userDrawn="1"/>
        </p:nvSpPr>
        <p:spPr>
          <a:xfrm>
            <a:off x="403875" y="6063916"/>
            <a:ext cx="4717320" cy="79408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2489"/>
          </a:p>
        </p:txBody>
      </p:sp>
      <p:pic>
        <p:nvPicPr>
          <p:cNvPr id="8" name="Graphic 7">
            <a:extLst>
              <a:ext uri="{FF2B5EF4-FFF2-40B4-BE49-F238E27FC236}">
                <a16:creationId xmlns:a16="http://schemas.microsoft.com/office/drawing/2014/main" id="{6CFB25FA-BA45-48C1-32F6-43674826995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rot="10800000">
            <a:off x="483540" y="495845"/>
            <a:ext cx="11226508" cy="5866310"/>
          </a:xfrm>
          <a:prstGeom prst="rect">
            <a:avLst/>
          </a:prstGeom>
        </p:spPr>
      </p:pic>
      <p:sp>
        <p:nvSpPr>
          <p:cNvPr id="11" name="Tekstin paikkamerkki 2">
            <a:extLst>
              <a:ext uri="{FF2B5EF4-FFF2-40B4-BE49-F238E27FC236}">
                <a16:creationId xmlns:a16="http://schemas.microsoft.com/office/drawing/2014/main" id="{8152D109-806E-7C42-A43D-8EC7EE87E09F}"/>
              </a:ext>
            </a:extLst>
          </p:cNvPr>
          <p:cNvSpPr>
            <a:spLocks noGrp="1"/>
          </p:cNvSpPr>
          <p:nvPr>
            <p:ph type="body" sz="quarter" idx="11" hasCustomPrompt="1"/>
          </p:nvPr>
        </p:nvSpPr>
        <p:spPr>
          <a:xfrm>
            <a:off x="1277431" y="1726200"/>
            <a:ext cx="7213426" cy="2813164"/>
          </a:xfrm>
          <a:prstGeom prst="rect">
            <a:avLst/>
          </a:prstGeom>
        </p:spPr>
        <p:txBody>
          <a:bodyPr anchor="b">
            <a:normAutofit/>
          </a:bodyPr>
          <a:lstStyle>
            <a:lvl1pPr marL="0" indent="0">
              <a:buFontTx/>
              <a:buNone/>
              <a:defRPr sz="4000" b="1" i="0" spc="-100" baseline="0">
                <a:solidFill>
                  <a:schemeClr val="tx1"/>
                </a:solidFill>
                <a:latin typeface="+mj-lt"/>
                <a:ea typeface="Fira Sans SemiBold" panose="020B0503050000020004" pitchFamily="34" charset="0"/>
                <a:cs typeface="Arial" panose="020B0604020202020204" pitchFamily="34" charset="0"/>
              </a:defRPr>
            </a:lvl1pPr>
          </a:lstStyle>
          <a:p>
            <a:pPr lvl="0"/>
            <a:r>
              <a:rPr lang="fi-FI" dirty="0" err="1"/>
              <a:t>Add</a:t>
            </a:r>
            <a:r>
              <a:rPr lang="fi-FI" dirty="0"/>
              <a:t> </a:t>
            </a:r>
            <a:r>
              <a:rPr lang="fi-FI" dirty="0" err="1"/>
              <a:t>title</a:t>
            </a:r>
            <a:r>
              <a:rPr lang="fi-FI" dirty="0"/>
              <a:t> </a:t>
            </a:r>
            <a:r>
              <a:rPr lang="fi-FI" dirty="0" err="1"/>
              <a:t>here</a:t>
            </a:r>
            <a:endParaRPr lang="fi-FI" dirty="0"/>
          </a:p>
        </p:txBody>
      </p:sp>
      <p:sp>
        <p:nvSpPr>
          <p:cNvPr id="13" name="Tekstin paikkamerkki 3">
            <a:extLst>
              <a:ext uri="{FF2B5EF4-FFF2-40B4-BE49-F238E27FC236}">
                <a16:creationId xmlns:a16="http://schemas.microsoft.com/office/drawing/2014/main" id="{995938F7-E598-244F-9A27-4078293C72D8}"/>
              </a:ext>
            </a:extLst>
          </p:cNvPr>
          <p:cNvSpPr>
            <a:spLocks noGrp="1"/>
          </p:cNvSpPr>
          <p:nvPr>
            <p:ph type="body" sz="quarter" idx="12" hasCustomPrompt="1"/>
          </p:nvPr>
        </p:nvSpPr>
        <p:spPr>
          <a:xfrm>
            <a:off x="1277430" y="4800600"/>
            <a:ext cx="5393958" cy="1135144"/>
          </a:xfrm>
          <a:prstGeom prst="rect">
            <a:avLst/>
          </a:prstGeom>
        </p:spPr>
        <p:txBody>
          <a:bodyPr>
            <a:normAutofit/>
          </a:bodyPr>
          <a:lstStyle>
            <a:lvl1pPr marL="0" indent="0">
              <a:buFontTx/>
              <a:buNone/>
              <a:defRPr sz="2000">
                <a:solidFill>
                  <a:schemeClr val="tx1"/>
                </a:solidFill>
                <a:latin typeface="+mn-lt"/>
                <a:cs typeface="Arial" panose="020B0604020202020204" pitchFamily="34" charset="0"/>
              </a:defRPr>
            </a:lvl1pPr>
          </a:lstStyle>
          <a:p>
            <a:pPr lvl="0"/>
            <a:r>
              <a:rPr lang="fi-FI" dirty="0" err="1"/>
              <a:t>Add</a:t>
            </a:r>
            <a:r>
              <a:rPr lang="fi-FI" dirty="0"/>
              <a:t> </a:t>
            </a:r>
            <a:r>
              <a:rPr lang="fi-FI" dirty="0" err="1"/>
              <a:t>text</a:t>
            </a:r>
            <a:r>
              <a:rPr lang="fi-FI" dirty="0"/>
              <a:t> </a:t>
            </a:r>
            <a:r>
              <a:rPr lang="fi-FI" dirty="0" err="1"/>
              <a:t>here</a:t>
            </a:r>
            <a:endParaRPr lang="fi-FI" dirty="0"/>
          </a:p>
        </p:txBody>
      </p:sp>
      <p:pic>
        <p:nvPicPr>
          <p:cNvPr id="3" name="Picture 2" descr="CMI Martti Ahtisaari peace foundation logo.">
            <a:extLst>
              <a:ext uri="{FF2B5EF4-FFF2-40B4-BE49-F238E27FC236}">
                <a16:creationId xmlns:a16="http://schemas.microsoft.com/office/drawing/2014/main" id="{A59DF7D0-CC01-B814-6E90-C49EABE378E7}"/>
              </a:ext>
            </a:extLst>
          </p:cNvPr>
          <p:cNvPicPr>
            <a:picLocks noChangeAspect="1"/>
          </p:cNvPicPr>
          <p:nvPr userDrawn="1"/>
        </p:nvPicPr>
        <p:blipFill>
          <a:blip r:embed="rId4"/>
          <a:stretch>
            <a:fillRect/>
          </a:stretch>
        </p:blipFill>
        <p:spPr>
          <a:xfrm>
            <a:off x="-37313" y="-33147"/>
            <a:ext cx="5469690" cy="1813855"/>
          </a:xfrm>
          <a:prstGeom prst="rect">
            <a:avLst/>
          </a:prstGeom>
        </p:spPr>
      </p:pic>
    </p:spTree>
    <p:extLst>
      <p:ext uri="{BB962C8B-B14F-4D97-AF65-F5344CB8AC3E}">
        <p14:creationId xmlns:p14="http://schemas.microsoft.com/office/powerpoint/2010/main" val="3723332284"/>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ection slide 4">
    <p:bg>
      <p:bgPr>
        <a:solidFill>
          <a:srgbClr val="BAD4F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1EA11-FCB8-5A43-8C96-B3C4ACE14E8A}"/>
              </a:ext>
            </a:extLst>
          </p:cNvPr>
          <p:cNvSpPr>
            <a:spLocks noGrp="1"/>
          </p:cNvSpPr>
          <p:nvPr>
            <p:ph type="title" hasCustomPrompt="1"/>
          </p:nvPr>
        </p:nvSpPr>
        <p:spPr>
          <a:xfrm>
            <a:off x="1143330" y="2823514"/>
            <a:ext cx="6903142" cy="1092031"/>
          </a:xfrm>
          <a:prstGeom prst="rect">
            <a:avLst/>
          </a:prstGeom>
        </p:spPr>
        <p:txBody>
          <a:bodyPr>
            <a:normAutofit/>
          </a:bodyPr>
          <a:lstStyle>
            <a:lvl1pPr algn="l">
              <a:defRPr sz="4000" b="1" i="0">
                <a:solidFill>
                  <a:schemeClr val="bg1"/>
                </a:solidFill>
                <a:latin typeface="+mj-lt"/>
                <a:ea typeface="Fira Sans SemiBold" panose="020B0503050000020004" pitchFamily="34" charset="0"/>
                <a:cs typeface="Arial" panose="020B0604020202020204" pitchFamily="34" charset="0"/>
              </a:defRPr>
            </a:lvl1pPr>
          </a:lstStyle>
          <a:p>
            <a:r>
              <a:rPr lang="en-GB" dirty="0"/>
              <a:t>Section slide</a:t>
            </a:r>
            <a:endParaRPr lang="en-FI" dirty="0"/>
          </a:p>
        </p:txBody>
      </p:sp>
      <p:sp>
        <p:nvSpPr>
          <p:cNvPr id="3" name="Rectangle 2">
            <a:extLst>
              <a:ext uri="{FF2B5EF4-FFF2-40B4-BE49-F238E27FC236}">
                <a16:creationId xmlns:a16="http://schemas.microsoft.com/office/drawing/2014/main" id="{EEDAB2D0-EAF2-2617-607D-5184A9072D0D}"/>
              </a:ext>
              <a:ext uri="{C183D7F6-B498-43B3-948B-1728B52AA6E4}">
                <adec:decorative xmlns:adec="http://schemas.microsoft.com/office/drawing/2017/decorative" val="1"/>
              </a:ext>
            </a:extLst>
          </p:cNvPr>
          <p:cNvSpPr/>
          <p:nvPr userDrawn="1"/>
        </p:nvSpPr>
        <p:spPr>
          <a:xfrm>
            <a:off x="212094" y="5638800"/>
            <a:ext cx="4967759" cy="1219200"/>
          </a:xfrm>
          <a:prstGeom prst="rect">
            <a:avLst/>
          </a:prstGeom>
          <a:solidFill>
            <a:srgbClr val="BAD4F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2489"/>
          </a:p>
        </p:txBody>
      </p:sp>
      <p:pic>
        <p:nvPicPr>
          <p:cNvPr id="6" name="Graphic 5">
            <a:extLst>
              <a:ext uri="{FF2B5EF4-FFF2-40B4-BE49-F238E27FC236}">
                <a16:creationId xmlns:a16="http://schemas.microsoft.com/office/drawing/2014/main" id="{6326BF23-EE6A-945B-3842-18EA12607890}"/>
              </a:ext>
              <a:ext uri="{C183D7F6-B498-43B3-948B-1728B52AA6E4}">
                <adec:decorative xmlns:adec="http://schemas.microsoft.com/office/drawing/2017/decorative" val="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9285288" y="3949700"/>
            <a:ext cx="2819400" cy="2997200"/>
          </a:xfrm>
          <a:prstGeom prst="rect">
            <a:avLst/>
          </a:prstGeom>
        </p:spPr>
      </p:pic>
    </p:spTree>
    <p:extLst>
      <p:ext uri="{BB962C8B-B14F-4D97-AF65-F5344CB8AC3E}">
        <p14:creationId xmlns:p14="http://schemas.microsoft.com/office/powerpoint/2010/main" val="3450797160"/>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ection slide 5">
    <p:bg>
      <p:bgPr>
        <a:solidFill>
          <a:srgbClr val="E7D4F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1EA11-FCB8-5A43-8C96-B3C4ACE14E8A}"/>
              </a:ext>
            </a:extLst>
          </p:cNvPr>
          <p:cNvSpPr>
            <a:spLocks noGrp="1"/>
          </p:cNvSpPr>
          <p:nvPr>
            <p:ph type="title" hasCustomPrompt="1"/>
          </p:nvPr>
        </p:nvSpPr>
        <p:spPr>
          <a:xfrm>
            <a:off x="1143330" y="2823514"/>
            <a:ext cx="6903142" cy="1092031"/>
          </a:xfrm>
          <a:prstGeom prst="rect">
            <a:avLst/>
          </a:prstGeom>
        </p:spPr>
        <p:txBody>
          <a:bodyPr>
            <a:normAutofit/>
          </a:bodyPr>
          <a:lstStyle>
            <a:lvl1pPr algn="l">
              <a:defRPr sz="4000" b="1" i="0">
                <a:solidFill>
                  <a:schemeClr val="bg1"/>
                </a:solidFill>
                <a:latin typeface="+mj-lt"/>
                <a:ea typeface="Fira Sans SemiBold" panose="020B0503050000020004" pitchFamily="34" charset="0"/>
                <a:cs typeface="Arial" panose="020B0604020202020204" pitchFamily="34" charset="0"/>
              </a:defRPr>
            </a:lvl1pPr>
          </a:lstStyle>
          <a:p>
            <a:r>
              <a:rPr lang="en-GB" dirty="0"/>
              <a:t>Section slide</a:t>
            </a:r>
            <a:endParaRPr lang="en-FI" dirty="0"/>
          </a:p>
        </p:txBody>
      </p:sp>
      <p:sp>
        <p:nvSpPr>
          <p:cNvPr id="3" name="Rectangle 2">
            <a:extLst>
              <a:ext uri="{FF2B5EF4-FFF2-40B4-BE49-F238E27FC236}">
                <a16:creationId xmlns:a16="http://schemas.microsoft.com/office/drawing/2014/main" id="{EEDAB2D0-EAF2-2617-607D-5184A9072D0D}"/>
              </a:ext>
              <a:ext uri="{C183D7F6-B498-43B3-948B-1728B52AA6E4}">
                <adec:decorative xmlns:adec="http://schemas.microsoft.com/office/drawing/2017/decorative" val="1"/>
              </a:ext>
            </a:extLst>
          </p:cNvPr>
          <p:cNvSpPr/>
          <p:nvPr userDrawn="1"/>
        </p:nvSpPr>
        <p:spPr>
          <a:xfrm>
            <a:off x="167243" y="5638800"/>
            <a:ext cx="4967759" cy="1219200"/>
          </a:xfrm>
          <a:prstGeom prst="rect">
            <a:avLst/>
          </a:prstGeom>
          <a:solidFill>
            <a:srgbClr val="E7D4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2489"/>
          </a:p>
        </p:txBody>
      </p:sp>
      <p:pic>
        <p:nvPicPr>
          <p:cNvPr id="5" name="Graphic 4">
            <a:extLst>
              <a:ext uri="{FF2B5EF4-FFF2-40B4-BE49-F238E27FC236}">
                <a16:creationId xmlns:a16="http://schemas.microsoft.com/office/drawing/2014/main" id="{B50083ED-BD30-C24E-1F4D-5217F2010086}"/>
              </a:ext>
              <a:ext uri="{C183D7F6-B498-43B3-948B-1728B52AA6E4}">
                <adec:decorative xmlns:adec="http://schemas.microsoft.com/office/drawing/2017/decorative" val="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9060018" y="-148132"/>
            <a:ext cx="2985438" cy="3281703"/>
          </a:xfrm>
          <a:prstGeom prst="rect">
            <a:avLst/>
          </a:prstGeom>
        </p:spPr>
      </p:pic>
    </p:spTree>
    <p:extLst>
      <p:ext uri="{BB962C8B-B14F-4D97-AF65-F5344CB8AC3E}">
        <p14:creationId xmlns:p14="http://schemas.microsoft.com/office/powerpoint/2010/main" val="2678856837"/>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ection slide 6">
    <p:bg>
      <p:bgPr>
        <a:solidFill>
          <a:srgbClr val="F5F3E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1EA11-FCB8-5A43-8C96-B3C4ACE14E8A}"/>
              </a:ext>
            </a:extLst>
          </p:cNvPr>
          <p:cNvSpPr>
            <a:spLocks noGrp="1"/>
          </p:cNvSpPr>
          <p:nvPr>
            <p:ph type="title" hasCustomPrompt="1"/>
          </p:nvPr>
        </p:nvSpPr>
        <p:spPr>
          <a:xfrm>
            <a:off x="1143330" y="2823514"/>
            <a:ext cx="6903142" cy="1092031"/>
          </a:xfrm>
          <a:prstGeom prst="rect">
            <a:avLst/>
          </a:prstGeom>
        </p:spPr>
        <p:txBody>
          <a:bodyPr>
            <a:normAutofit/>
          </a:bodyPr>
          <a:lstStyle>
            <a:lvl1pPr algn="l">
              <a:defRPr sz="4000" b="1" i="0">
                <a:solidFill>
                  <a:schemeClr val="bg1"/>
                </a:solidFill>
                <a:latin typeface="+mj-lt"/>
                <a:ea typeface="Fira Sans SemiBold" panose="020B0503050000020004" pitchFamily="34" charset="0"/>
                <a:cs typeface="Arial" panose="020B0604020202020204" pitchFamily="34" charset="0"/>
              </a:defRPr>
            </a:lvl1pPr>
          </a:lstStyle>
          <a:p>
            <a:r>
              <a:rPr lang="en-GB" dirty="0"/>
              <a:t>Section slide</a:t>
            </a:r>
            <a:endParaRPr lang="en-FI" dirty="0"/>
          </a:p>
        </p:txBody>
      </p:sp>
      <p:sp>
        <p:nvSpPr>
          <p:cNvPr id="3" name="Rectangle 2">
            <a:extLst>
              <a:ext uri="{FF2B5EF4-FFF2-40B4-BE49-F238E27FC236}">
                <a16:creationId xmlns:a16="http://schemas.microsoft.com/office/drawing/2014/main" id="{EEDAB2D0-EAF2-2617-607D-5184A9072D0D}"/>
              </a:ext>
              <a:ext uri="{C183D7F6-B498-43B3-948B-1728B52AA6E4}">
                <adec:decorative xmlns:adec="http://schemas.microsoft.com/office/drawing/2017/decorative" val="1"/>
              </a:ext>
            </a:extLst>
          </p:cNvPr>
          <p:cNvSpPr/>
          <p:nvPr userDrawn="1"/>
        </p:nvSpPr>
        <p:spPr>
          <a:xfrm>
            <a:off x="167242" y="5638800"/>
            <a:ext cx="4967759" cy="1219200"/>
          </a:xfrm>
          <a:prstGeom prst="rect">
            <a:avLst/>
          </a:prstGeom>
          <a:solidFill>
            <a:srgbClr val="F5F3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2489"/>
          </a:p>
        </p:txBody>
      </p:sp>
      <p:pic>
        <p:nvPicPr>
          <p:cNvPr id="6" name="Graphic 5">
            <a:extLst>
              <a:ext uri="{FF2B5EF4-FFF2-40B4-BE49-F238E27FC236}">
                <a16:creationId xmlns:a16="http://schemas.microsoft.com/office/drawing/2014/main" id="{A918B880-023C-B876-102E-4583935FF2E8}"/>
              </a:ext>
              <a:ext uri="{C183D7F6-B498-43B3-948B-1728B52AA6E4}">
                <adec:decorative xmlns:adec="http://schemas.microsoft.com/office/drawing/2017/decorative" val="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8346544" y="2979783"/>
            <a:ext cx="4015943" cy="3761273"/>
          </a:xfrm>
          <a:prstGeom prst="rect">
            <a:avLst/>
          </a:prstGeom>
        </p:spPr>
      </p:pic>
    </p:spTree>
    <p:extLst>
      <p:ext uri="{BB962C8B-B14F-4D97-AF65-F5344CB8AC3E}">
        <p14:creationId xmlns:p14="http://schemas.microsoft.com/office/powerpoint/2010/main" val="1457900514"/>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 image 1">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B943941-A483-FC59-BD11-43A853471530}"/>
              </a:ext>
              <a:ext uri="{C183D7F6-B498-43B3-948B-1728B52AA6E4}">
                <adec:decorative xmlns:adec="http://schemas.microsoft.com/office/drawing/2017/decorative" val="1"/>
              </a:ext>
            </a:extLst>
          </p:cNvPr>
          <p:cNvSpPr/>
          <p:nvPr userDrawn="1"/>
        </p:nvSpPr>
        <p:spPr>
          <a:xfrm>
            <a:off x="176221" y="5638800"/>
            <a:ext cx="5154562" cy="1219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2489" dirty="0"/>
          </a:p>
        </p:txBody>
      </p:sp>
      <p:sp>
        <p:nvSpPr>
          <p:cNvPr id="15" name="Title 1">
            <a:extLst>
              <a:ext uri="{FF2B5EF4-FFF2-40B4-BE49-F238E27FC236}">
                <a16:creationId xmlns:a16="http://schemas.microsoft.com/office/drawing/2014/main" id="{D0781ECC-C444-2614-E766-8CDA4D41F4E2}"/>
              </a:ext>
            </a:extLst>
          </p:cNvPr>
          <p:cNvSpPr>
            <a:spLocks noGrp="1"/>
          </p:cNvSpPr>
          <p:nvPr>
            <p:ph type="title" hasCustomPrompt="1"/>
          </p:nvPr>
        </p:nvSpPr>
        <p:spPr>
          <a:xfrm>
            <a:off x="955965" y="2088573"/>
            <a:ext cx="6016335" cy="3688773"/>
          </a:xfrm>
          <a:prstGeom prst="rect">
            <a:avLst/>
          </a:prstGeom>
        </p:spPr>
        <p:txBody>
          <a:bodyPr anchor="t">
            <a:normAutofit/>
          </a:bodyPr>
          <a:lstStyle>
            <a:lvl1pPr algn="ctr">
              <a:defRPr sz="3600" b="1" i="0">
                <a:solidFill>
                  <a:schemeClr val="tx1"/>
                </a:solidFill>
                <a:latin typeface="+mj-lt"/>
                <a:ea typeface="Fira Sans SemiBold" panose="020B0503050000020004" pitchFamily="34" charset="0"/>
                <a:cs typeface="Arial" panose="020B0604020202020204" pitchFamily="34" charset="0"/>
              </a:defRPr>
            </a:lvl1pPr>
          </a:lstStyle>
          <a:p>
            <a:r>
              <a:rPr lang="en-GB" dirty="0"/>
              <a:t>Write a quote here</a:t>
            </a:r>
            <a:endParaRPr lang="en-FI" dirty="0"/>
          </a:p>
        </p:txBody>
      </p:sp>
      <p:sp>
        <p:nvSpPr>
          <p:cNvPr id="18" name="Picture Placeholder 17">
            <a:extLst>
              <a:ext uri="{FF2B5EF4-FFF2-40B4-BE49-F238E27FC236}">
                <a16:creationId xmlns:a16="http://schemas.microsoft.com/office/drawing/2014/main" id="{4304D940-51E7-655D-D710-E154BADFCDAA}"/>
              </a:ext>
            </a:extLst>
          </p:cNvPr>
          <p:cNvSpPr>
            <a:spLocks noGrp="1"/>
          </p:cNvSpPr>
          <p:nvPr>
            <p:ph type="pic" sz="quarter" idx="10"/>
          </p:nvPr>
        </p:nvSpPr>
        <p:spPr>
          <a:xfrm>
            <a:off x="7683263" y="748145"/>
            <a:ext cx="3543970" cy="5372099"/>
          </a:xfrm>
          <a:custGeom>
            <a:avLst/>
            <a:gdLst>
              <a:gd name="connsiteX0" fmla="*/ 202680 w 3543970"/>
              <a:gd name="connsiteY0" fmla="*/ 0 h 5372099"/>
              <a:gd name="connsiteX1" fmla="*/ 3341290 w 3543970"/>
              <a:gd name="connsiteY1" fmla="*/ 0 h 5372099"/>
              <a:gd name="connsiteX2" fmla="*/ 3543970 w 3543970"/>
              <a:gd name="connsiteY2" fmla="*/ 202680 h 5372099"/>
              <a:gd name="connsiteX3" fmla="*/ 3543970 w 3543970"/>
              <a:gd name="connsiteY3" fmla="*/ 5169419 h 5372099"/>
              <a:gd name="connsiteX4" fmla="*/ 3341290 w 3543970"/>
              <a:gd name="connsiteY4" fmla="*/ 5372099 h 5372099"/>
              <a:gd name="connsiteX5" fmla="*/ 202680 w 3543970"/>
              <a:gd name="connsiteY5" fmla="*/ 5372099 h 5372099"/>
              <a:gd name="connsiteX6" fmla="*/ 0 w 3543970"/>
              <a:gd name="connsiteY6" fmla="*/ 5169419 h 5372099"/>
              <a:gd name="connsiteX7" fmla="*/ 0 w 3543970"/>
              <a:gd name="connsiteY7" fmla="*/ 202680 h 5372099"/>
              <a:gd name="connsiteX8" fmla="*/ 202680 w 3543970"/>
              <a:gd name="connsiteY8" fmla="*/ 0 h 5372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43970" h="5372099">
                <a:moveTo>
                  <a:pt x="202680" y="0"/>
                </a:moveTo>
                <a:lnTo>
                  <a:pt x="3341290" y="0"/>
                </a:lnTo>
                <a:cubicBezTo>
                  <a:pt x="3453227" y="0"/>
                  <a:pt x="3543970" y="90743"/>
                  <a:pt x="3543970" y="202680"/>
                </a:cubicBezTo>
                <a:lnTo>
                  <a:pt x="3543970" y="5169419"/>
                </a:lnTo>
                <a:cubicBezTo>
                  <a:pt x="3543970" y="5281356"/>
                  <a:pt x="3453227" y="5372099"/>
                  <a:pt x="3341290" y="5372099"/>
                </a:cubicBezTo>
                <a:lnTo>
                  <a:pt x="202680" y="5372099"/>
                </a:lnTo>
                <a:cubicBezTo>
                  <a:pt x="90743" y="5372099"/>
                  <a:pt x="0" y="5281356"/>
                  <a:pt x="0" y="5169419"/>
                </a:cubicBezTo>
                <a:lnTo>
                  <a:pt x="0" y="202680"/>
                </a:lnTo>
                <a:cubicBezTo>
                  <a:pt x="0" y="90743"/>
                  <a:pt x="90743" y="0"/>
                  <a:pt x="202680" y="0"/>
                </a:cubicBezTo>
                <a:close/>
              </a:path>
            </a:pathLst>
          </a:custGeom>
        </p:spPr>
        <p:txBody>
          <a:bodyPr wrap="square">
            <a:noAutofit/>
          </a:bodyPr>
          <a:lstStyle/>
          <a:p>
            <a:r>
              <a:rPr lang="en-US"/>
              <a:t>Click icon to add picture</a:t>
            </a:r>
            <a:endParaRPr lang="fi-FI"/>
          </a:p>
        </p:txBody>
      </p:sp>
      <p:pic>
        <p:nvPicPr>
          <p:cNvPr id="20" name="Graphic 19">
            <a:extLst>
              <a:ext uri="{FF2B5EF4-FFF2-40B4-BE49-F238E27FC236}">
                <a16:creationId xmlns:a16="http://schemas.microsoft.com/office/drawing/2014/main" id="{0B59A658-4563-3C2C-8CB0-6BC320B8027A}"/>
              </a:ext>
              <a:ext uri="{C183D7F6-B498-43B3-948B-1728B52AA6E4}">
                <adec:decorative xmlns:adec="http://schemas.microsoft.com/office/drawing/2017/decorative" val="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516024" y="955965"/>
            <a:ext cx="896216" cy="597477"/>
          </a:xfrm>
          <a:prstGeom prst="rect">
            <a:avLst/>
          </a:prstGeom>
        </p:spPr>
      </p:pic>
    </p:spTree>
    <p:extLst>
      <p:ext uri="{BB962C8B-B14F-4D97-AF65-F5344CB8AC3E}">
        <p14:creationId xmlns:p14="http://schemas.microsoft.com/office/powerpoint/2010/main" val="2988786918"/>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1">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B943941-A483-FC59-BD11-43A853471530}"/>
              </a:ext>
              <a:ext uri="{C183D7F6-B498-43B3-948B-1728B52AA6E4}">
                <adec:decorative xmlns:adec="http://schemas.microsoft.com/office/drawing/2017/decorative" val="1"/>
              </a:ext>
            </a:extLst>
          </p:cNvPr>
          <p:cNvSpPr/>
          <p:nvPr userDrawn="1"/>
        </p:nvSpPr>
        <p:spPr>
          <a:xfrm>
            <a:off x="494124" y="5638800"/>
            <a:ext cx="5154562" cy="1219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2489"/>
          </a:p>
        </p:txBody>
      </p:sp>
      <p:sp>
        <p:nvSpPr>
          <p:cNvPr id="15" name="Title 1">
            <a:extLst>
              <a:ext uri="{FF2B5EF4-FFF2-40B4-BE49-F238E27FC236}">
                <a16:creationId xmlns:a16="http://schemas.microsoft.com/office/drawing/2014/main" id="{D0781ECC-C444-2614-E766-8CDA4D41F4E2}"/>
              </a:ext>
            </a:extLst>
          </p:cNvPr>
          <p:cNvSpPr>
            <a:spLocks noGrp="1"/>
          </p:cNvSpPr>
          <p:nvPr>
            <p:ph type="title" hasCustomPrompt="1"/>
          </p:nvPr>
        </p:nvSpPr>
        <p:spPr>
          <a:xfrm>
            <a:off x="1992825" y="2052205"/>
            <a:ext cx="8207938" cy="2753591"/>
          </a:xfrm>
          <a:prstGeom prst="rect">
            <a:avLst/>
          </a:prstGeom>
        </p:spPr>
        <p:txBody>
          <a:bodyPr>
            <a:normAutofit/>
          </a:bodyPr>
          <a:lstStyle>
            <a:lvl1pPr algn="ctr">
              <a:defRPr sz="3600" b="1" i="0">
                <a:solidFill>
                  <a:schemeClr val="tx1"/>
                </a:solidFill>
                <a:latin typeface="+mj-lt"/>
                <a:ea typeface="Fira Sans SemiBold" panose="020B0503050000020004" pitchFamily="34" charset="0"/>
                <a:cs typeface="Arial" panose="020B0604020202020204" pitchFamily="34" charset="0"/>
              </a:defRPr>
            </a:lvl1pPr>
          </a:lstStyle>
          <a:p>
            <a:r>
              <a:rPr lang="en-GB" dirty="0"/>
              <a:t>Write a quote here</a:t>
            </a:r>
            <a:endParaRPr lang="en-FI" dirty="0"/>
          </a:p>
        </p:txBody>
      </p:sp>
      <p:pic>
        <p:nvPicPr>
          <p:cNvPr id="4" name="Graphic 3">
            <a:extLst>
              <a:ext uri="{FF2B5EF4-FFF2-40B4-BE49-F238E27FC236}">
                <a16:creationId xmlns:a16="http://schemas.microsoft.com/office/drawing/2014/main" id="{D4195678-9C1D-A77E-B384-9DAAED0A05B0}"/>
              </a:ext>
              <a:ext uri="{C183D7F6-B498-43B3-948B-1728B52AA6E4}">
                <adec:decorative xmlns:adec="http://schemas.microsoft.com/office/drawing/2017/decorative" val="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648686" y="955965"/>
            <a:ext cx="896216" cy="597477"/>
          </a:xfrm>
          <a:prstGeom prst="rect">
            <a:avLst/>
          </a:prstGeom>
        </p:spPr>
      </p:pic>
    </p:spTree>
    <p:extLst>
      <p:ext uri="{BB962C8B-B14F-4D97-AF65-F5344CB8AC3E}">
        <p14:creationId xmlns:p14="http://schemas.microsoft.com/office/powerpoint/2010/main" val="3801840590"/>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ote + image 2">
    <p:bg>
      <p:bgPr>
        <a:solidFill>
          <a:schemeClr val="accent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B943941-A483-FC59-BD11-43A853471530}"/>
              </a:ext>
              <a:ext uri="{C183D7F6-B498-43B3-948B-1728B52AA6E4}">
                <adec:decorative xmlns:adec="http://schemas.microsoft.com/office/drawing/2017/decorative" val="1"/>
              </a:ext>
            </a:extLst>
          </p:cNvPr>
          <p:cNvSpPr/>
          <p:nvPr userDrawn="1"/>
        </p:nvSpPr>
        <p:spPr>
          <a:xfrm>
            <a:off x="176221" y="5638800"/>
            <a:ext cx="5154562" cy="12192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2489" dirty="0"/>
          </a:p>
        </p:txBody>
      </p:sp>
      <p:sp>
        <p:nvSpPr>
          <p:cNvPr id="15" name="Title 1">
            <a:extLst>
              <a:ext uri="{FF2B5EF4-FFF2-40B4-BE49-F238E27FC236}">
                <a16:creationId xmlns:a16="http://schemas.microsoft.com/office/drawing/2014/main" id="{D0781ECC-C444-2614-E766-8CDA4D41F4E2}"/>
              </a:ext>
            </a:extLst>
          </p:cNvPr>
          <p:cNvSpPr>
            <a:spLocks noGrp="1"/>
          </p:cNvSpPr>
          <p:nvPr>
            <p:ph type="title" hasCustomPrompt="1"/>
          </p:nvPr>
        </p:nvSpPr>
        <p:spPr>
          <a:xfrm>
            <a:off x="955965" y="2088573"/>
            <a:ext cx="6016335" cy="3688773"/>
          </a:xfrm>
          <a:prstGeom prst="rect">
            <a:avLst/>
          </a:prstGeom>
        </p:spPr>
        <p:txBody>
          <a:bodyPr anchor="t">
            <a:normAutofit/>
          </a:bodyPr>
          <a:lstStyle>
            <a:lvl1pPr algn="ctr">
              <a:defRPr sz="3600" b="1" i="0">
                <a:solidFill>
                  <a:schemeClr val="bg2"/>
                </a:solidFill>
                <a:latin typeface="+mj-lt"/>
                <a:ea typeface="Fira Sans SemiBold" panose="020B0503050000020004" pitchFamily="34" charset="0"/>
                <a:cs typeface="Arial" panose="020B0604020202020204" pitchFamily="34" charset="0"/>
              </a:defRPr>
            </a:lvl1pPr>
          </a:lstStyle>
          <a:p>
            <a:r>
              <a:rPr lang="en-GB" dirty="0"/>
              <a:t>Write a quote here</a:t>
            </a:r>
            <a:endParaRPr lang="en-FI" dirty="0"/>
          </a:p>
        </p:txBody>
      </p:sp>
      <p:sp>
        <p:nvSpPr>
          <p:cNvPr id="18" name="Picture Placeholder 17">
            <a:extLst>
              <a:ext uri="{FF2B5EF4-FFF2-40B4-BE49-F238E27FC236}">
                <a16:creationId xmlns:a16="http://schemas.microsoft.com/office/drawing/2014/main" id="{4304D940-51E7-655D-D710-E154BADFCDAA}"/>
              </a:ext>
            </a:extLst>
          </p:cNvPr>
          <p:cNvSpPr>
            <a:spLocks noGrp="1"/>
          </p:cNvSpPr>
          <p:nvPr>
            <p:ph type="pic" sz="quarter" idx="10"/>
          </p:nvPr>
        </p:nvSpPr>
        <p:spPr>
          <a:xfrm>
            <a:off x="7683263" y="748145"/>
            <a:ext cx="3543970" cy="5372099"/>
          </a:xfrm>
          <a:custGeom>
            <a:avLst/>
            <a:gdLst>
              <a:gd name="connsiteX0" fmla="*/ 202680 w 3543970"/>
              <a:gd name="connsiteY0" fmla="*/ 0 h 5372099"/>
              <a:gd name="connsiteX1" fmla="*/ 3341290 w 3543970"/>
              <a:gd name="connsiteY1" fmla="*/ 0 h 5372099"/>
              <a:gd name="connsiteX2" fmla="*/ 3543970 w 3543970"/>
              <a:gd name="connsiteY2" fmla="*/ 202680 h 5372099"/>
              <a:gd name="connsiteX3" fmla="*/ 3543970 w 3543970"/>
              <a:gd name="connsiteY3" fmla="*/ 5169419 h 5372099"/>
              <a:gd name="connsiteX4" fmla="*/ 3341290 w 3543970"/>
              <a:gd name="connsiteY4" fmla="*/ 5372099 h 5372099"/>
              <a:gd name="connsiteX5" fmla="*/ 202680 w 3543970"/>
              <a:gd name="connsiteY5" fmla="*/ 5372099 h 5372099"/>
              <a:gd name="connsiteX6" fmla="*/ 0 w 3543970"/>
              <a:gd name="connsiteY6" fmla="*/ 5169419 h 5372099"/>
              <a:gd name="connsiteX7" fmla="*/ 0 w 3543970"/>
              <a:gd name="connsiteY7" fmla="*/ 202680 h 5372099"/>
              <a:gd name="connsiteX8" fmla="*/ 202680 w 3543970"/>
              <a:gd name="connsiteY8" fmla="*/ 0 h 5372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43970" h="5372099">
                <a:moveTo>
                  <a:pt x="202680" y="0"/>
                </a:moveTo>
                <a:lnTo>
                  <a:pt x="3341290" y="0"/>
                </a:lnTo>
                <a:cubicBezTo>
                  <a:pt x="3453227" y="0"/>
                  <a:pt x="3543970" y="90743"/>
                  <a:pt x="3543970" y="202680"/>
                </a:cubicBezTo>
                <a:lnTo>
                  <a:pt x="3543970" y="5169419"/>
                </a:lnTo>
                <a:cubicBezTo>
                  <a:pt x="3543970" y="5281356"/>
                  <a:pt x="3453227" y="5372099"/>
                  <a:pt x="3341290" y="5372099"/>
                </a:cubicBezTo>
                <a:lnTo>
                  <a:pt x="202680" y="5372099"/>
                </a:lnTo>
                <a:cubicBezTo>
                  <a:pt x="90743" y="5372099"/>
                  <a:pt x="0" y="5281356"/>
                  <a:pt x="0" y="5169419"/>
                </a:cubicBezTo>
                <a:lnTo>
                  <a:pt x="0" y="202680"/>
                </a:lnTo>
                <a:cubicBezTo>
                  <a:pt x="0" y="90743"/>
                  <a:pt x="90743" y="0"/>
                  <a:pt x="202680" y="0"/>
                </a:cubicBezTo>
                <a:close/>
              </a:path>
            </a:pathLst>
          </a:custGeom>
        </p:spPr>
        <p:txBody>
          <a:bodyPr wrap="square">
            <a:noAutofit/>
          </a:bodyPr>
          <a:lstStyle>
            <a:lvl1pPr>
              <a:defRPr>
                <a:solidFill>
                  <a:schemeClr val="bg1"/>
                </a:solidFill>
              </a:defRPr>
            </a:lvl1pPr>
          </a:lstStyle>
          <a:p>
            <a:r>
              <a:rPr lang="en-US"/>
              <a:t>Click icon to add picture</a:t>
            </a:r>
            <a:endParaRPr lang="fi-FI" dirty="0"/>
          </a:p>
        </p:txBody>
      </p:sp>
      <p:pic>
        <p:nvPicPr>
          <p:cNvPr id="20" name="Graphic 19">
            <a:extLst>
              <a:ext uri="{FF2B5EF4-FFF2-40B4-BE49-F238E27FC236}">
                <a16:creationId xmlns:a16="http://schemas.microsoft.com/office/drawing/2014/main" id="{0B59A658-4563-3C2C-8CB0-6BC320B8027A}"/>
              </a:ext>
              <a:ext uri="{C183D7F6-B498-43B3-948B-1728B52AA6E4}">
                <adec:decorative xmlns:adec="http://schemas.microsoft.com/office/drawing/2017/decorative" val="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516024" y="955965"/>
            <a:ext cx="896216" cy="597477"/>
          </a:xfrm>
          <a:prstGeom prst="rect">
            <a:avLst/>
          </a:prstGeom>
        </p:spPr>
      </p:pic>
    </p:spTree>
    <p:extLst>
      <p:ext uri="{BB962C8B-B14F-4D97-AF65-F5344CB8AC3E}">
        <p14:creationId xmlns:p14="http://schemas.microsoft.com/office/powerpoint/2010/main" val="3611281412"/>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ote 2">
    <p:bg>
      <p:bgPr>
        <a:solidFill>
          <a:schemeClr val="accent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B943941-A483-FC59-BD11-43A853471530}"/>
              </a:ext>
              <a:ext uri="{C183D7F6-B498-43B3-948B-1728B52AA6E4}">
                <adec:decorative xmlns:adec="http://schemas.microsoft.com/office/drawing/2017/decorative" val="1"/>
              </a:ext>
            </a:extLst>
          </p:cNvPr>
          <p:cNvSpPr/>
          <p:nvPr userDrawn="1"/>
        </p:nvSpPr>
        <p:spPr>
          <a:xfrm>
            <a:off x="494124" y="5638800"/>
            <a:ext cx="5154562" cy="12192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2489"/>
          </a:p>
        </p:txBody>
      </p:sp>
      <p:sp>
        <p:nvSpPr>
          <p:cNvPr id="15" name="Title 1">
            <a:extLst>
              <a:ext uri="{FF2B5EF4-FFF2-40B4-BE49-F238E27FC236}">
                <a16:creationId xmlns:a16="http://schemas.microsoft.com/office/drawing/2014/main" id="{D0781ECC-C444-2614-E766-8CDA4D41F4E2}"/>
              </a:ext>
            </a:extLst>
          </p:cNvPr>
          <p:cNvSpPr>
            <a:spLocks noGrp="1"/>
          </p:cNvSpPr>
          <p:nvPr>
            <p:ph type="title" hasCustomPrompt="1"/>
          </p:nvPr>
        </p:nvSpPr>
        <p:spPr>
          <a:xfrm>
            <a:off x="1992825" y="2052205"/>
            <a:ext cx="8207938" cy="2753591"/>
          </a:xfrm>
          <a:prstGeom prst="rect">
            <a:avLst/>
          </a:prstGeom>
        </p:spPr>
        <p:txBody>
          <a:bodyPr>
            <a:normAutofit/>
          </a:bodyPr>
          <a:lstStyle>
            <a:lvl1pPr algn="ctr">
              <a:defRPr sz="3600" b="1" i="0">
                <a:solidFill>
                  <a:schemeClr val="bg2"/>
                </a:solidFill>
                <a:latin typeface="+mj-lt"/>
                <a:ea typeface="Fira Sans SemiBold" panose="020B0503050000020004" pitchFamily="34" charset="0"/>
                <a:cs typeface="Arial" panose="020B0604020202020204" pitchFamily="34" charset="0"/>
              </a:defRPr>
            </a:lvl1pPr>
          </a:lstStyle>
          <a:p>
            <a:r>
              <a:rPr lang="en-GB" dirty="0"/>
              <a:t>Write a quote here</a:t>
            </a:r>
            <a:endParaRPr lang="en-FI" dirty="0"/>
          </a:p>
        </p:txBody>
      </p:sp>
      <p:pic>
        <p:nvPicPr>
          <p:cNvPr id="4" name="Graphic 3">
            <a:extLst>
              <a:ext uri="{FF2B5EF4-FFF2-40B4-BE49-F238E27FC236}">
                <a16:creationId xmlns:a16="http://schemas.microsoft.com/office/drawing/2014/main" id="{D4195678-9C1D-A77E-B384-9DAAED0A05B0}"/>
              </a:ext>
              <a:ext uri="{C183D7F6-B498-43B3-948B-1728B52AA6E4}">
                <adec:decorative xmlns:adec="http://schemas.microsoft.com/office/drawing/2017/decorative" val="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648686" y="955965"/>
            <a:ext cx="896216" cy="597477"/>
          </a:xfrm>
          <a:prstGeom prst="rect">
            <a:avLst/>
          </a:prstGeom>
        </p:spPr>
      </p:pic>
    </p:spTree>
    <p:extLst>
      <p:ext uri="{BB962C8B-B14F-4D97-AF65-F5344CB8AC3E}">
        <p14:creationId xmlns:p14="http://schemas.microsoft.com/office/powerpoint/2010/main" val="803591422"/>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ote + image 3">
    <p:bg>
      <p:bgPr>
        <a:solidFill>
          <a:srgbClr val="E7D4FB"/>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B943941-A483-FC59-BD11-43A853471530}"/>
              </a:ext>
              <a:ext uri="{C183D7F6-B498-43B3-948B-1728B52AA6E4}">
                <adec:decorative xmlns:adec="http://schemas.microsoft.com/office/drawing/2017/decorative" val="1"/>
              </a:ext>
            </a:extLst>
          </p:cNvPr>
          <p:cNvSpPr/>
          <p:nvPr userDrawn="1"/>
        </p:nvSpPr>
        <p:spPr>
          <a:xfrm>
            <a:off x="176221" y="5638800"/>
            <a:ext cx="5154562" cy="1219200"/>
          </a:xfrm>
          <a:prstGeom prst="rect">
            <a:avLst/>
          </a:prstGeom>
          <a:solidFill>
            <a:srgbClr val="E7D4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2489" dirty="0"/>
          </a:p>
        </p:txBody>
      </p:sp>
      <p:sp>
        <p:nvSpPr>
          <p:cNvPr id="15" name="Title 1">
            <a:extLst>
              <a:ext uri="{FF2B5EF4-FFF2-40B4-BE49-F238E27FC236}">
                <a16:creationId xmlns:a16="http://schemas.microsoft.com/office/drawing/2014/main" id="{D0781ECC-C444-2614-E766-8CDA4D41F4E2}"/>
              </a:ext>
            </a:extLst>
          </p:cNvPr>
          <p:cNvSpPr>
            <a:spLocks noGrp="1"/>
          </p:cNvSpPr>
          <p:nvPr>
            <p:ph type="title" hasCustomPrompt="1"/>
          </p:nvPr>
        </p:nvSpPr>
        <p:spPr>
          <a:xfrm>
            <a:off x="955965" y="2088573"/>
            <a:ext cx="6016335" cy="3688773"/>
          </a:xfrm>
          <a:prstGeom prst="rect">
            <a:avLst/>
          </a:prstGeom>
        </p:spPr>
        <p:txBody>
          <a:bodyPr anchor="t">
            <a:normAutofit/>
          </a:bodyPr>
          <a:lstStyle>
            <a:lvl1pPr algn="ctr">
              <a:defRPr sz="3600" b="1" i="0">
                <a:solidFill>
                  <a:schemeClr val="bg2"/>
                </a:solidFill>
                <a:latin typeface="+mj-lt"/>
                <a:ea typeface="Fira Sans SemiBold" panose="020B0503050000020004" pitchFamily="34" charset="0"/>
                <a:cs typeface="Arial" panose="020B0604020202020204" pitchFamily="34" charset="0"/>
              </a:defRPr>
            </a:lvl1pPr>
          </a:lstStyle>
          <a:p>
            <a:r>
              <a:rPr lang="en-GB" dirty="0"/>
              <a:t>Write a quote here</a:t>
            </a:r>
            <a:endParaRPr lang="en-FI" dirty="0"/>
          </a:p>
        </p:txBody>
      </p:sp>
      <p:sp>
        <p:nvSpPr>
          <p:cNvPr id="18" name="Picture Placeholder 17">
            <a:extLst>
              <a:ext uri="{FF2B5EF4-FFF2-40B4-BE49-F238E27FC236}">
                <a16:creationId xmlns:a16="http://schemas.microsoft.com/office/drawing/2014/main" id="{4304D940-51E7-655D-D710-E154BADFCDAA}"/>
              </a:ext>
            </a:extLst>
          </p:cNvPr>
          <p:cNvSpPr>
            <a:spLocks noGrp="1"/>
          </p:cNvSpPr>
          <p:nvPr>
            <p:ph type="pic" sz="quarter" idx="10"/>
          </p:nvPr>
        </p:nvSpPr>
        <p:spPr>
          <a:xfrm>
            <a:off x="7683263" y="748145"/>
            <a:ext cx="3543970" cy="5372099"/>
          </a:xfrm>
          <a:custGeom>
            <a:avLst/>
            <a:gdLst>
              <a:gd name="connsiteX0" fmla="*/ 202680 w 3543970"/>
              <a:gd name="connsiteY0" fmla="*/ 0 h 5372099"/>
              <a:gd name="connsiteX1" fmla="*/ 3341290 w 3543970"/>
              <a:gd name="connsiteY1" fmla="*/ 0 h 5372099"/>
              <a:gd name="connsiteX2" fmla="*/ 3543970 w 3543970"/>
              <a:gd name="connsiteY2" fmla="*/ 202680 h 5372099"/>
              <a:gd name="connsiteX3" fmla="*/ 3543970 w 3543970"/>
              <a:gd name="connsiteY3" fmla="*/ 5169419 h 5372099"/>
              <a:gd name="connsiteX4" fmla="*/ 3341290 w 3543970"/>
              <a:gd name="connsiteY4" fmla="*/ 5372099 h 5372099"/>
              <a:gd name="connsiteX5" fmla="*/ 202680 w 3543970"/>
              <a:gd name="connsiteY5" fmla="*/ 5372099 h 5372099"/>
              <a:gd name="connsiteX6" fmla="*/ 0 w 3543970"/>
              <a:gd name="connsiteY6" fmla="*/ 5169419 h 5372099"/>
              <a:gd name="connsiteX7" fmla="*/ 0 w 3543970"/>
              <a:gd name="connsiteY7" fmla="*/ 202680 h 5372099"/>
              <a:gd name="connsiteX8" fmla="*/ 202680 w 3543970"/>
              <a:gd name="connsiteY8" fmla="*/ 0 h 5372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43970" h="5372099">
                <a:moveTo>
                  <a:pt x="202680" y="0"/>
                </a:moveTo>
                <a:lnTo>
                  <a:pt x="3341290" y="0"/>
                </a:lnTo>
                <a:cubicBezTo>
                  <a:pt x="3453227" y="0"/>
                  <a:pt x="3543970" y="90743"/>
                  <a:pt x="3543970" y="202680"/>
                </a:cubicBezTo>
                <a:lnTo>
                  <a:pt x="3543970" y="5169419"/>
                </a:lnTo>
                <a:cubicBezTo>
                  <a:pt x="3543970" y="5281356"/>
                  <a:pt x="3453227" y="5372099"/>
                  <a:pt x="3341290" y="5372099"/>
                </a:cubicBezTo>
                <a:lnTo>
                  <a:pt x="202680" y="5372099"/>
                </a:lnTo>
                <a:cubicBezTo>
                  <a:pt x="90743" y="5372099"/>
                  <a:pt x="0" y="5281356"/>
                  <a:pt x="0" y="5169419"/>
                </a:cubicBezTo>
                <a:lnTo>
                  <a:pt x="0" y="202680"/>
                </a:lnTo>
                <a:cubicBezTo>
                  <a:pt x="0" y="90743"/>
                  <a:pt x="90743" y="0"/>
                  <a:pt x="202680" y="0"/>
                </a:cubicBezTo>
                <a:close/>
              </a:path>
            </a:pathLst>
          </a:custGeom>
        </p:spPr>
        <p:txBody>
          <a:bodyPr wrap="square">
            <a:noAutofit/>
          </a:bodyPr>
          <a:lstStyle>
            <a:lvl1pPr>
              <a:defRPr>
                <a:solidFill>
                  <a:schemeClr val="bg1"/>
                </a:solidFill>
              </a:defRPr>
            </a:lvl1pPr>
          </a:lstStyle>
          <a:p>
            <a:r>
              <a:rPr lang="en-US"/>
              <a:t>Click icon to add picture</a:t>
            </a:r>
            <a:endParaRPr lang="fi-FI" dirty="0"/>
          </a:p>
        </p:txBody>
      </p:sp>
      <p:pic>
        <p:nvPicPr>
          <p:cNvPr id="20" name="Graphic 19">
            <a:extLst>
              <a:ext uri="{FF2B5EF4-FFF2-40B4-BE49-F238E27FC236}">
                <a16:creationId xmlns:a16="http://schemas.microsoft.com/office/drawing/2014/main" id="{0B59A658-4563-3C2C-8CB0-6BC320B8027A}"/>
              </a:ext>
              <a:ext uri="{C183D7F6-B498-43B3-948B-1728B52AA6E4}">
                <adec:decorative xmlns:adec="http://schemas.microsoft.com/office/drawing/2017/decorative" val="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516024" y="955965"/>
            <a:ext cx="896216" cy="597477"/>
          </a:xfrm>
          <a:prstGeom prst="rect">
            <a:avLst/>
          </a:prstGeom>
        </p:spPr>
      </p:pic>
    </p:spTree>
    <p:extLst>
      <p:ext uri="{BB962C8B-B14F-4D97-AF65-F5344CB8AC3E}">
        <p14:creationId xmlns:p14="http://schemas.microsoft.com/office/powerpoint/2010/main" val="3770291265"/>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uote 3">
    <p:bg>
      <p:bgPr>
        <a:solidFill>
          <a:srgbClr val="E7D4FB"/>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B943941-A483-FC59-BD11-43A853471530}"/>
              </a:ext>
              <a:ext uri="{C183D7F6-B498-43B3-948B-1728B52AA6E4}">
                <adec:decorative xmlns:adec="http://schemas.microsoft.com/office/drawing/2017/decorative" val="1"/>
              </a:ext>
            </a:extLst>
          </p:cNvPr>
          <p:cNvSpPr/>
          <p:nvPr userDrawn="1"/>
        </p:nvSpPr>
        <p:spPr>
          <a:xfrm>
            <a:off x="494124" y="5638800"/>
            <a:ext cx="5154562" cy="1219200"/>
          </a:xfrm>
          <a:prstGeom prst="rect">
            <a:avLst/>
          </a:prstGeom>
          <a:solidFill>
            <a:srgbClr val="E7D4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2489"/>
          </a:p>
        </p:txBody>
      </p:sp>
      <p:sp>
        <p:nvSpPr>
          <p:cNvPr id="15" name="Title 1">
            <a:extLst>
              <a:ext uri="{FF2B5EF4-FFF2-40B4-BE49-F238E27FC236}">
                <a16:creationId xmlns:a16="http://schemas.microsoft.com/office/drawing/2014/main" id="{D0781ECC-C444-2614-E766-8CDA4D41F4E2}"/>
              </a:ext>
            </a:extLst>
          </p:cNvPr>
          <p:cNvSpPr>
            <a:spLocks noGrp="1"/>
          </p:cNvSpPr>
          <p:nvPr>
            <p:ph type="title" hasCustomPrompt="1"/>
          </p:nvPr>
        </p:nvSpPr>
        <p:spPr>
          <a:xfrm>
            <a:off x="1992825" y="2052205"/>
            <a:ext cx="8207938" cy="2753591"/>
          </a:xfrm>
          <a:prstGeom prst="rect">
            <a:avLst/>
          </a:prstGeom>
        </p:spPr>
        <p:txBody>
          <a:bodyPr>
            <a:normAutofit/>
          </a:bodyPr>
          <a:lstStyle>
            <a:lvl1pPr algn="ctr">
              <a:defRPr sz="3600" b="1" i="0">
                <a:solidFill>
                  <a:schemeClr val="bg2"/>
                </a:solidFill>
                <a:latin typeface="+mj-lt"/>
                <a:ea typeface="Fira Sans SemiBold" panose="020B0503050000020004" pitchFamily="34" charset="0"/>
                <a:cs typeface="Arial" panose="020B0604020202020204" pitchFamily="34" charset="0"/>
              </a:defRPr>
            </a:lvl1pPr>
          </a:lstStyle>
          <a:p>
            <a:r>
              <a:rPr lang="en-GB" dirty="0"/>
              <a:t>Write a quote here</a:t>
            </a:r>
            <a:endParaRPr lang="en-FI" dirty="0"/>
          </a:p>
        </p:txBody>
      </p:sp>
      <p:pic>
        <p:nvPicPr>
          <p:cNvPr id="4" name="Graphic 3">
            <a:extLst>
              <a:ext uri="{FF2B5EF4-FFF2-40B4-BE49-F238E27FC236}">
                <a16:creationId xmlns:a16="http://schemas.microsoft.com/office/drawing/2014/main" id="{D4195678-9C1D-A77E-B384-9DAAED0A05B0}"/>
              </a:ext>
              <a:ext uri="{C183D7F6-B498-43B3-948B-1728B52AA6E4}">
                <adec:decorative xmlns:adec="http://schemas.microsoft.com/office/drawing/2017/decorative" val="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648686" y="955965"/>
            <a:ext cx="896216" cy="597477"/>
          </a:xfrm>
          <a:prstGeom prst="rect">
            <a:avLst/>
          </a:prstGeom>
        </p:spPr>
      </p:pic>
    </p:spTree>
    <p:extLst>
      <p:ext uri="{BB962C8B-B14F-4D97-AF65-F5344CB8AC3E}">
        <p14:creationId xmlns:p14="http://schemas.microsoft.com/office/powerpoint/2010/main" val="1974291525"/>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F1C4D309-6C7C-7A42-A145-341021633F9B}"/>
              </a:ext>
            </a:extLst>
          </p:cNvPr>
          <p:cNvSpPr>
            <a:spLocks noGrp="1"/>
          </p:cNvSpPr>
          <p:nvPr>
            <p:ph type="title"/>
          </p:nvPr>
        </p:nvSpPr>
        <p:spPr>
          <a:xfrm>
            <a:off x="482579" y="339644"/>
            <a:ext cx="11255289" cy="1092031"/>
          </a:xfrm>
          <a:prstGeom prst="rect">
            <a:avLst/>
          </a:prstGeom>
        </p:spPr>
        <p:txBody>
          <a:bodyPr vert="horz" lIns="91440" tIns="45720" rIns="91440" bIns="45720" rtlCol="0" anchor="ctr">
            <a:normAutofit/>
          </a:bodyPr>
          <a:lstStyle>
            <a:lvl1pPr algn="ctr">
              <a:defRPr/>
            </a:lvl1pPr>
          </a:lstStyle>
          <a:p>
            <a:r>
              <a:rPr lang="en-US"/>
              <a:t>Click to edit Master title style</a:t>
            </a:r>
            <a:endParaRPr lang="en-US" dirty="0"/>
          </a:p>
        </p:txBody>
      </p:sp>
      <p:sp>
        <p:nvSpPr>
          <p:cNvPr id="2" name="Slide Number Placeholder 9">
            <a:extLst>
              <a:ext uri="{FF2B5EF4-FFF2-40B4-BE49-F238E27FC236}">
                <a16:creationId xmlns:a16="http://schemas.microsoft.com/office/drawing/2014/main" id="{D58A3893-EDFB-45BD-6721-472295112C17}"/>
              </a:ext>
            </a:extLst>
          </p:cNvPr>
          <p:cNvSpPr>
            <a:spLocks noGrp="1"/>
          </p:cNvSpPr>
          <p:nvPr>
            <p:ph type="sldNum" sz="quarter" idx="4"/>
          </p:nvPr>
        </p:nvSpPr>
        <p:spPr>
          <a:xfrm>
            <a:off x="8994668" y="6221267"/>
            <a:ext cx="2743200" cy="365125"/>
          </a:xfrm>
          <a:prstGeom prst="rect">
            <a:avLst/>
          </a:prstGeom>
        </p:spPr>
        <p:txBody>
          <a:bodyPr vert="horz" lIns="91440" tIns="45720" rIns="91440" bIns="45720" rtlCol="0" anchor="ctr"/>
          <a:lstStyle>
            <a:lvl1pPr algn="r">
              <a:defRPr sz="1200">
                <a:solidFill>
                  <a:schemeClr val="tx1"/>
                </a:solidFill>
              </a:defRPr>
            </a:lvl1pPr>
          </a:lstStyle>
          <a:p>
            <a:fld id="{48E93914-96C8-4647-86E6-241AE46B8162}" type="slidenum">
              <a:rPr lang="fi-FI" smtClean="0"/>
              <a:pPr/>
              <a:t>‹#›</a:t>
            </a:fld>
            <a:endParaRPr lang="fi-FI" dirty="0"/>
          </a:p>
        </p:txBody>
      </p:sp>
      <p:sp>
        <p:nvSpPr>
          <p:cNvPr id="3" name="Footer Placeholder 1">
            <a:extLst>
              <a:ext uri="{FF2B5EF4-FFF2-40B4-BE49-F238E27FC236}">
                <a16:creationId xmlns:a16="http://schemas.microsoft.com/office/drawing/2014/main" id="{AFA7F09C-FEBC-E296-A1E0-C054D4EE5B7A}"/>
              </a:ext>
            </a:extLst>
          </p:cNvPr>
          <p:cNvSpPr>
            <a:spLocks noGrp="1"/>
          </p:cNvSpPr>
          <p:nvPr>
            <p:ph type="ftr" sz="quarter" idx="11"/>
          </p:nvPr>
        </p:nvSpPr>
        <p:spPr>
          <a:xfrm>
            <a:off x="4038600" y="6221267"/>
            <a:ext cx="4116388" cy="365125"/>
          </a:xfrm>
        </p:spPr>
        <p:txBody>
          <a:bodyPr/>
          <a:lstStyle>
            <a:lvl1pPr>
              <a:defRPr>
                <a:solidFill>
                  <a:schemeClr val="tx1"/>
                </a:solidFill>
              </a:defRPr>
            </a:lvl1pPr>
          </a:lstStyle>
          <a:p>
            <a:endParaRPr lang="fi-FI" dirty="0"/>
          </a:p>
        </p:txBody>
      </p:sp>
    </p:spTree>
    <p:extLst>
      <p:ext uri="{BB962C8B-B14F-4D97-AF65-F5344CB8AC3E}">
        <p14:creationId xmlns:p14="http://schemas.microsoft.com/office/powerpoint/2010/main" val="3662051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image 2">
    <p:bg>
      <p:bgPr>
        <a:solidFill>
          <a:schemeClr val="accent1"/>
        </a:solidFill>
        <a:effectLst/>
      </p:bgPr>
    </p:bg>
    <p:spTree>
      <p:nvGrpSpPr>
        <p:cNvPr id="1" name=""/>
        <p:cNvGrpSpPr/>
        <p:nvPr/>
      </p:nvGrpSpPr>
      <p:grpSpPr>
        <a:xfrm>
          <a:off x="0" y="0"/>
          <a:ext cx="0" cy="0"/>
          <a:chOff x="0" y="0"/>
          <a:chExt cx="0" cy="0"/>
        </a:xfrm>
      </p:grpSpPr>
      <p:sp>
        <p:nvSpPr>
          <p:cNvPr id="11" name="Tekstin paikkamerkki 2">
            <a:extLst>
              <a:ext uri="{FF2B5EF4-FFF2-40B4-BE49-F238E27FC236}">
                <a16:creationId xmlns:a16="http://schemas.microsoft.com/office/drawing/2014/main" id="{8152D109-806E-7C42-A43D-8EC7EE87E09F}"/>
              </a:ext>
            </a:extLst>
          </p:cNvPr>
          <p:cNvSpPr>
            <a:spLocks noGrp="1"/>
          </p:cNvSpPr>
          <p:nvPr>
            <p:ph type="body" sz="quarter" idx="11" hasCustomPrompt="1"/>
          </p:nvPr>
        </p:nvSpPr>
        <p:spPr>
          <a:xfrm>
            <a:off x="643171" y="2537403"/>
            <a:ext cx="5744377" cy="2020117"/>
          </a:xfrm>
          <a:prstGeom prst="rect">
            <a:avLst/>
          </a:prstGeom>
        </p:spPr>
        <p:txBody>
          <a:bodyPr anchor="b">
            <a:normAutofit/>
          </a:bodyPr>
          <a:lstStyle>
            <a:lvl1pPr marL="0" indent="0">
              <a:buFontTx/>
              <a:buNone/>
              <a:defRPr sz="4000" b="1" i="0" spc="-100" baseline="0">
                <a:solidFill>
                  <a:schemeClr val="bg1"/>
                </a:solidFill>
                <a:latin typeface="+mj-lt"/>
                <a:ea typeface="Fira Sans SemiBold" panose="020B0503050000020004" pitchFamily="34" charset="0"/>
                <a:cs typeface="Arial" panose="020B0604020202020204" pitchFamily="34" charset="0"/>
              </a:defRPr>
            </a:lvl1pPr>
          </a:lstStyle>
          <a:p>
            <a:pPr lvl="0"/>
            <a:r>
              <a:rPr lang="fi-FI" dirty="0" err="1"/>
              <a:t>Add</a:t>
            </a:r>
            <a:r>
              <a:rPr lang="fi-FI" dirty="0"/>
              <a:t> </a:t>
            </a:r>
            <a:r>
              <a:rPr lang="fi-FI" dirty="0" err="1"/>
              <a:t>title</a:t>
            </a:r>
            <a:r>
              <a:rPr lang="fi-FI" dirty="0"/>
              <a:t> </a:t>
            </a:r>
            <a:r>
              <a:rPr lang="fi-FI" dirty="0" err="1"/>
              <a:t>here</a:t>
            </a:r>
            <a:endParaRPr lang="fi-FI" dirty="0"/>
          </a:p>
        </p:txBody>
      </p:sp>
      <p:sp>
        <p:nvSpPr>
          <p:cNvPr id="2" name="Rectangle 1">
            <a:extLst>
              <a:ext uri="{FF2B5EF4-FFF2-40B4-BE49-F238E27FC236}">
                <a16:creationId xmlns:a16="http://schemas.microsoft.com/office/drawing/2014/main" id="{5B419E86-A7F2-F7F5-D02A-8AA86A221FE8}"/>
              </a:ext>
              <a:ext uri="{C183D7F6-B498-43B3-948B-1728B52AA6E4}">
                <adec:decorative xmlns:adec="http://schemas.microsoft.com/office/drawing/2017/decorative" val="1"/>
              </a:ext>
            </a:extLst>
          </p:cNvPr>
          <p:cNvSpPr/>
          <p:nvPr userDrawn="1"/>
        </p:nvSpPr>
        <p:spPr>
          <a:xfrm>
            <a:off x="258506" y="6131292"/>
            <a:ext cx="4717320" cy="72670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2489"/>
          </a:p>
        </p:txBody>
      </p:sp>
      <p:sp>
        <p:nvSpPr>
          <p:cNvPr id="12" name="Picture Placeholder 11">
            <a:extLst>
              <a:ext uri="{FF2B5EF4-FFF2-40B4-BE49-F238E27FC236}">
                <a16:creationId xmlns:a16="http://schemas.microsoft.com/office/drawing/2014/main" id="{6395F29E-C984-23C0-C68B-DC242A326857}"/>
              </a:ext>
            </a:extLst>
          </p:cNvPr>
          <p:cNvSpPr>
            <a:spLocks noGrp="1"/>
          </p:cNvSpPr>
          <p:nvPr>
            <p:ph type="pic" sz="quarter" idx="13"/>
          </p:nvPr>
        </p:nvSpPr>
        <p:spPr>
          <a:xfrm>
            <a:off x="6977319" y="478487"/>
            <a:ext cx="4764683" cy="5901026"/>
          </a:xfrm>
          <a:custGeom>
            <a:avLst/>
            <a:gdLst>
              <a:gd name="connsiteX0" fmla="*/ 219870 w 4764683"/>
              <a:gd name="connsiteY0" fmla="*/ 0 h 5901026"/>
              <a:gd name="connsiteX1" fmla="*/ 4544814 w 4764683"/>
              <a:gd name="connsiteY1" fmla="*/ 0 h 5901026"/>
              <a:gd name="connsiteX2" fmla="*/ 4764683 w 4764683"/>
              <a:gd name="connsiteY2" fmla="*/ 220114 h 5901026"/>
              <a:gd name="connsiteX3" fmla="*/ 4764683 w 4764683"/>
              <a:gd name="connsiteY3" fmla="*/ 5680912 h 5901026"/>
              <a:gd name="connsiteX4" fmla="*/ 4764551 w 4764683"/>
              <a:gd name="connsiteY4" fmla="*/ 5680912 h 5901026"/>
              <a:gd name="connsiteX5" fmla="*/ 4544681 w 4764683"/>
              <a:gd name="connsiteY5" fmla="*/ 5901026 h 5901026"/>
              <a:gd name="connsiteX6" fmla="*/ 956845 w 4764683"/>
              <a:gd name="connsiteY6" fmla="*/ 5901026 h 5901026"/>
              <a:gd name="connsiteX7" fmla="*/ 736975 w 4764683"/>
              <a:gd name="connsiteY7" fmla="*/ 5680912 h 5901026"/>
              <a:gd name="connsiteX8" fmla="*/ 736975 w 4764683"/>
              <a:gd name="connsiteY8" fmla="*/ 4455912 h 5901026"/>
              <a:gd name="connsiteX9" fmla="*/ 517106 w 4764683"/>
              <a:gd name="connsiteY9" fmla="*/ 4235798 h 5901026"/>
              <a:gd name="connsiteX10" fmla="*/ 219870 w 4764683"/>
              <a:gd name="connsiteY10" fmla="*/ 4235798 h 5901026"/>
              <a:gd name="connsiteX11" fmla="*/ 0 w 4764683"/>
              <a:gd name="connsiteY11" fmla="*/ 4015684 h 5901026"/>
              <a:gd name="connsiteX12" fmla="*/ 0 w 4764683"/>
              <a:gd name="connsiteY12" fmla="*/ 220114 h 5901026"/>
              <a:gd name="connsiteX13" fmla="*/ 219870 w 4764683"/>
              <a:gd name="connsiteY13" fmla="*/ 0 h 590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4683" h="5901026">
                <a:moveTo>
                  <a:pt x="219870" y="0"/>
                </a:moveTo>
                <a:lnTo>
                  <a:pt x="4544814" y="0"/>
                </a:lnTo>
                <a:cubicBezTo>
                  <a:pt x="4666314" y="0"/>
                  <a:pt x="4764683" y="98612"/>
                  <a:pt x="4764683" y="220114"/>
                </a:cubicBezTo>
                <a:lnTo>
                  <a:pt x="4764683" y="5680912"/>
                </a:lnTo>
                <a:lnTo>
                  <a:pt x="4764551" y="5680912"/>
                </a:lnTo>
                <a:cubicBezTo>
                  <a:pt x="4764551" y="5802414"/>
                  <a:pt x="4666181" y="5901026"/>
                  <a:pt x="4544681" y="5901026"/>
                </a:cubicBezTo>
                <a:lnTo>
                  <a:pt x="956845" y="5901026"/>
                </a:lnTo>
                <a:cubicBezTo>
                  <a:pt x="835478" y="5901026"/>
                  <a:pt x="736975" y="5802546"/>
                  <a:pt x="736975" y="5680912"/>
                </a:cubicBezTo>
                <a:lnTo>
                  <a:pt x="736975" y="4455912"/>
                </a:lnTo>
                <a:cubicBezTo>
                  <a:pt x="736975" y="4334410"/>
                  <a:pt x="638606" y="4235798"/>
                  <a:pt x="517106" y="4235798"/>
                </a:cubicBezTo>
                <a:lnTo>
                  <a:pt x="219870" y="4235798"/>
                </a:lnTo>
                <a:cubicBezTo>
                  <a:pt x="98503" y="4235798"/>
                  <a:pt x="0" y="4137319"/>
                  <a:pt x="0" y="4015684"/>
                </a:cubicBezTo>
                <a:lnTo>
                  <a:pt x="0" y="220114"/>
                </a:lnTo>
                <a:cubicBezTo>
                  <a:pt x="0" y="98612"/>
                  <a:pt x="98503" y="0"/>
                  <a:pt x="219870" y="0"/>
                </a:cubicBezTo>
                <a:close/>
              </a:path>
            </a:pathLst>
          </a:custGeom>
        </p:spPr>
        <p:txBody>
          <a:bodyPr wrap="square">
            <a:noAutofit/>
          </a:bodyPr>
          <a:lstStyle>
            <a:lvl1pPr marL="0" indent="0">
              <a:buFontTx/>
              <a:buNone/>
              <a:defRPr>
                <a:solidFill>
                  <a:schemeClr val="bg1"/>
                </a:solidFill>
              </a:defRPr>
            </a:lvl1pPr>
          </a:lstStyle>
          <a:p>
            <a:r>
              <a:rPr lang="en-US"/>
              <a:t>Click icon to add picture</a:t>
            </a:r>
            <a:endParaRPr lang="fi-FI" dirty="0"/>
          </a:p>
        </p:txBody>
      </p:sp>
      <p:sp>
        <p:nvSpPr>
          <p:cNvPr id="13" name="Tekstin paikkamerkki 3">
            <a:extLst>
              <a:ext uri="{FF2B5EF4-FFF2-40B4-BE49-F238E27FC236}">
                <a16:creationId xmlns:a16="http://schemas.microsoft.com/office/drawing/2014/main" id="{995938F7-E598-244F-9A27-4078293C72D8}"/>
              </a:ext>
            </a:extLst>
          </p:cNvPr>
          <p:cNvSpPr>
            <a:spLocks noGrp="1"/>
          </p:cNvSpPr>
          <p:nvPr>
            <p:ph type="body" sz="quarter" idx="12" hasCustomPrompt="1"/>
          </p:nvPr>
        </p:nvSpPr>
        <p:spPr>
          <a:xfrm>
            <a:off x="643171" y="4850232"/>
            <a:ext cx="5744376" cy="1135144"/>
          </a:xfrm>
          <a:prstGeom prst="rect">
            <a:avLst/>
          </a:prstGeom>
        </p:spPr>
        <p:txBody>
          <a:bodyPr>
            <a:normAutofit/>
          </a:bodyPr>
          <a:lstStyle>
            <a:lvl1pPr marL="0" indent="0">
              <a:buFontTx/>
              <a:buNone/>
              <a:defRPr sz="2000">
                <a:solidFill>
                  <a:schemeClr val="bg1"/>
                </a:solidFill>
                <a:latin typeface="+mn-lt"/>
                <a:cs typeface="Arial" panose="020B0604020202020204" pitchFamily="34" charset="0"/>
              </a:defRPr>
            </a:lvl1pPr>
          </a:lstStyle>
          <a:p>
            <a:pPr lvl="0"/>
            <a:r>
              <a:rPr lang="fi-FI" dirty="0" err="1"/>
              <a:t>Add</a:t>
            </a:r>
            <a:r>
              <a:rPr lang="fi-FI" dirty="0"/>
              <a:t> </a:t>
            </a:r>
            <a:r>
              <a:rPr lang="fi-FI" dirty="0" err="1"/>
              <a:t>text</a:t>
            </a:r>
            <a:r>
              <a:rPr lang="fi-FI" dirty="0"/>
              <a:t> </a:t>
            </a:r>
            <a:r>
              <a:rPr lang="fi-FI" dirty="0" err="1"/>
              <a:t>here</a:t>
            </a:r>
            <a:endParaRPr lang="fi-FI" dirty="0"/>
          </a:p>
        </p:txBody>
      </p:sp>
      <p:pic>
        <p:nvPicPr>
          <p:cNvPr id="9" name="Picture 8" descr="CMI Martti Ahtisaari peace foundation logo.">
            <a:extLst>
              <a:ext uri="{FF2B5EF4-FFF2-40B4-BE49-F238E27FC236}">
                <a16:creationId xmlns:a16="http://schemas.microsoft.com/office/drawing/2014/main" id="{2277686B-DD9D-FEBC-9077-1B37177C8A41}"/>
              </a:ext>
            </a:extLst>
          </p:cNvPr>
          <p:cNvPicPr>
            <a:picLocks noChangeAspect="1"/>
          </p:cNvPicPr>
          <p:nvPr userDrawn="1"/>
        </p:nvPicPr>
        <p:blipFill>
          <a:blip r:embed="rId2"/>
          <a:stretch>
            <a:fillRect/>
          </a:stretch>
        </p:blipFill>
        <p:spPr>
          <a:xfrm>
            <a:off x="-37313" y="-33147"/>
            <a:ext cx="5469690" cy="1813855"/>
          </a:xfrm>
          <a:prstGeom prst="rect">
            <a:avLst/>
          </a:prstGeom>
        </p:spPr>
      </p:pic>
    </p:spTree>
    <p:extLst>
      <p:ext uri="{BB962C8B-B14F-4D97-AF65-F5344CB8AC3E}">
        <p14:creationId xmlns:p14="http://schemas.microsoft.com/office/powerpoint/2010/main" val="1247435592"/>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with backgroun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7AFC0FC-7FEE-615C-060A-AF2915D57962}"/>
              </a:ext>
              <a:ext uri="{C183D7F6-B498-43B3-948B-1728B52AA6E4}">
                <adec:decorative xmlns:adec="http://schemas.microsoft.com/office/drawing/2017/decorative" val="0"/>
              </a:ext>
            </a:extLst>
          </p:cNvPr>
          <p:cNvSpPr/>
          <p:nvPr userDrawn="1"/>
        </p:nvSpPr>
        <p:spPr>
          <a:xfrm>
            <a:off x="0" y="0"/>
            <a:ext cx="12193588" cy="5953539"/>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6" name="Title Placeholder 1">
            <a:extLst>
              <a:ext uri="{FF2B5EF4-FFF2-40B4-BE49-F238E27FC236}">
                <a16:creationId xmlns:a16="http://schemas.microsoft.com/office/drawing/2014/main" id="{F1C4D309-6C7C-7A42-A145-341021633F9B}"/>
              </a:ext>
            </a:extLst>
          </p:cNvPr>
          <p:cNvSpPr>
            <a:spLocks noGrp="1"/>
          </p:cNvSpPr>
          <p:nvPr>
            <p:ph type="title"/>
          </p:nvPr>
        </p:nvSpPr>
        <p:spPr>
          <a:xfrm>
            <a:off x="482579" y="339644"/>
            <a:ext cx="11255289" cy="1092031"/>
          </a:xfrm>
          <a:prstGeom prst="rect">
            <a:avLst/>
          </a:prstGeom>
        </p:spPr>
        <p:txBody>
          <a:bodyPr vert="horz" lIns="91440" tIns="45720" rIns="91440" bIns="45720" rtlCol="0" anchor="ctr">
            <a:normAutofit/>
          </a:bodyPr>
          <a:lstStyle>
            <a:lvl1pPr algn="ctr">
              <a:defRPr/>
            </a:lvl1pPr>
          </a:lstStyle>
          <a:p>
            <a:r>
              <a:rPr lang="en-US"/>
              <a:t>Click to edit Master title style</a:t>
            </a:r>
            <a:endParaRPr lang="en-US" dirty="0"/>
          </a:p>
        </p:txBody>
      </p:sp>
      <p:sp>
        <p:nvSpPr>
          <p:cNvPr id="2" name="Slide Number Placeholder 9">
            <a:extLst>
              <a:ext uri="{FF2B5EF4-FFF2-40B4-BE49-F238E27FC236}">
                <a16:creationId xmlns:a16="http://schemas.microsoft.com/office/drawing/2014/main" id="{D58A3893-EDFB-45BD-6721-472295112C17}"/>
              </a:ext>
            </a:extLst>
          </p:cNvPr>
          <p:cNvSpPr>
            <a:spLocks noGrp="1"/>
          </p:cNvSpPr>
          <p:nvPr>
            <p:ph type="sldNum" sz="quarter" idx="4"/>
          </p:nvPr>
        </p:nvSpPr>
        <p:spPr>
          <a:xfrm>
            <a:off x="8994668" y="6221267"/>
            <a:ext cx="2743200" cy="365125"/>
          </a:xfrm>
          <a:prstGeom prst="rect">
            <a:avLst/>
          </a:prstGeom>
        </p:spPr>
        <p:txBody>
          <a:bodyPr vert="horz" lIns="91440" tIns="45720" rIns="91440" bIns="45720" rtlCol="0" anchor="ctr"/>
          <a:lstStyle>
            <a:lvl1pPr algn="r">
              <a:defRPr sz="1200">
                <a:solidFill>
                  <a:schemeClr val="tx1"/>
                </a:solidFill>
              </a:defRPr>
            </a:lvl1pPr>
          </a:lstStyle>
          <a:p>
            <a:fld id="{48E93914-96C8-4647-86E6-241AE46B8162}" type="slidenum">
              <a:rPr lang="fi-FI" smtClean="0"/>
              <a:pPr/>
              <a:t>‹#›</a:t>
            </a:fld>
            <a:endParaRPr lang="fi-FI" dirty="0"/>
          </a:p>
        </p:txBody>
      </p:sp>
      <p:sp>
        <p:nvSpPr>
          <p:cNvPr id="3" name="Footer Placeholder 1">
            <a:extLst>
              <a:ext uri="{FF2B5EF4-FFF2-40B4-BE49-F238E27FC236}">
                <a16:creationId xmlns:a16="http://schemas.microsoft.com/office/drawing/2014/main" id="{AFA7F09C-FEBC-E296-A1E0-C054D4EE5B7A}"/>
              </a:ext>
            </a:extLst>
          </p:cNvPr>
          <p:cNvSpPr>
            <a:spLocks noGrp="1"/>
          </p:cNvSpPr>
          <p:nvPr>
            <p:ph type="ftr" sz="quarter" idx="11"/>
          </p:nvPr>
        </p:nvSpPr>
        <p:spPr>
          <a:xfrm>
            <a:off x="4038600" y="6221267"/>
            <a:ext cx="4116388" cy="365125"/>
          </a:xfrm>
        </p:spPr>
        <p:txBody>
          <a:bodyPr/>
          <a:lstStyle>
            <a:lvl1pPr>
              <a:defRPr>
                <a:solidFill>
                  <a:schemeClr val="tx1"/>
                </a:solidFill>
              </a:defRPr>
            </a:lvl1pPr>
          </a:lstStyle>
          <a:p>
            <a:endParaRPr lang="fi-FI" dirty="0"/>
          </a:p>
        </p:txBody>
      </p:sp>
    </p:spTree>
    <p:extLst>
      <p:ext uri="{BB962C8B-B14F-4D97-AF65-F5344CB8AC3E}">
        <p14:creationId xmlns:p14="http://schemas.microsoft.com/office/powerpoint/2010/main" val="37281921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 image">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F1C4D309-6C7C-7A42-A145-341021633F9B}"/>
              </a:ext>
            </a:extLst>
          </p:cNvPr>
          <p:cNvSpPr>
            <a:spLocks noGrp="1"/>
          </p:cNvSpPr>
          <p:nvPr>
            <p:ph type="title"/>
          </p:nvPr>
        </p:nvSpPr>
        <p:spPr>
          <a:xfrm>
            <a:off x="482579" y="339644"/>
            <a:ext cx="11255268" cy="109203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2" name="Slide Number Placeholder 9">
            <a:extLst>
              <a:ext uri="{FF2B5EF4-FFF2-40B4-BE49-F238E27FC236}">
                <a16:creationId xmlns:a16="http://schemas.microsoft.com/office/drawing/2014/main" id="{D58A3893-EDFB-45BD-6721-472295112C17}"/>
              </a:ext>
            </a:extLst>
          </p:cNvPr>
          <p:cNvSpPr>
            <a:spLocks noGrp="1"/>
          </p:cNvSpPr>
          <p:nvPr>
            <p:ph type="sldNum" sz="quarter" idx="4"/>
          </p:nvPr>
        </p:nvSpPr>
        <p:spPr>
          <a:xfrm>
            <a:off x="8994668" y="6221267"/>
            <a:ext cx="2743200" cy="365125"/>
          </a:xfrm>
          <a:prstGeom prst="rect">
            <a:avLst/>
          </a:prstGeom>
        </p:spPr>
        <p:txBody>
          <a:bodyPr vert="horz" lIns="91440" tIns="45720" rIns="91440" bIns="45720" rtlCol="0" anchor="ctr"/>
          <a:lstStyle>
            <a:lvl1pPr algn="r">
              <a:defRPr sz="1200">
                <a:solidFill>
                  <a:schemeClr val="tx1"/>
                </a:solidFill>
              </a:defRPr>
            </a:lvl1pPr>
          </a:lstStyle>
          <a:p>
            <a:fld id="{48E93914-96C8-4647-86E6-241AE46B8162}" type="slidenum">
              <a:rPr lang="fi-FI" smtClean="0"/>
              <a:pPr/>
              <a:t>‹#›</a:t>
            </a:fld>
            <a:endParaRPr lang="fi-FI" dirty="0"/>
          </a:p>
        </p:txBody>
      </p:sp>
      <p:sp>
        <p:nvSpPr>
          <p:cNvPr id="3" name="Footer Placeholder 1">
            <a:extLst>
              <a:ext uri="{FF2B5EF4-FFF2-40B4-BE49-F238E27FC236}">
                <a16:creationId xmlns:a16="http://schemas.microsoft.com/office/drawing/2014/main" id="{AFA7F09C-FEBC-E296-A1E0-C054D4EE5B7A}"/>
              </a:ext>
            </a:extLst>
          </p:cNvPr>
          <p:cNvSpPr>
            <a:spLocks noGrp="1"/>
          </p:cNvSpPr>
          <p:nvPr>
            <p:ph type="ftr" sz="quarter" idx="11"/>
          </p:nvPr>
        </p:nvSpPr>
        <p:spPr>
          <a:xfrm>
            <a:off x="4038600" y="6221267"/>
            <a:ext cx="4116388" cy="365125"/>
          </a:xfrm>
        </p:spPr>
        <p:txBody>
          <a:bodyPr/>
          <a:lstStyle>
            <a:lvl1pPr>
              <a:defRPr>
                <a:solidFill>
                  <a:schemeClr val="tx1"/>
                </a:solidFill>
              </a:defRPr>
            </a:lvl1pPr>
          </a:lstStyle>
          <a:p>
            <a:endParaRPr lang="fi-FI" dirty="0"/>
          </a:p>
        </p:txBody>
      </p:sp>
      <p:sp>
        <p:nvSpPr>
          <p:cNvPr id="12" name="Picture Placeholder 11">
            <a:extLst>
              <a:ext uri="{FF2B5EF4-FFF2-40B4-BE49-F238E27FC236}">
                <a16:creationId xmlns:a16="http://schemas.microsoft.com/office/drawing/2014/main" id="{A2A1899A-6FBA-184C-36AF-FC4C10639FA4}"/>
              </a:ext>
            </a:extLst>
          </p:cNvPr>
          <p:cNvSpPr>
            <a:spLocks noGrp="1"/>
          </p:cNvSpPr>
          <p:nvPr>
            <p:ph type="pic" sz="quarter" idx="12"/>
          </p:nvPr>
        </p:nvSpPr>
        <p:spPr>
          <a:xfrm>
            <a:off x="482600" y="1624135"/>
            <a:ext cx="11255247" cy="4357979"/>
          </a:xfrm>
          <a:custGeom>
            <a:avLst/>
            <a:gdLst>
              <a:gd name="connsiteX0" fmla="*/ 189595 w 11255247"/>
              <a:gd name="connsiteY0" fmla="*/ 0 h 4357979"/>
              <a:gd name="connsiteX1" fmla="*/ 11065631 w 11255247"/>
              <a:gd name="connsiteY1" fmla="*/ 0 h 4357979"/>
              <a:gd name="connsiteX2" fmla="*/ 11255247 w 11255247"/>
              <a:gd name="connsiteY2" fmla="*/ 189616 h 4357979"/>
              <a:gd name="connsiteX3" fmla="*/ 11255247 w 11255247"/>
              <a:gd name="connsiteY3" fmla="*/ 4168363 h 4357979"/>
              <a:gd name="connsiteX4" fmla="*/ 11065631 w 11255247"/>
              <a:gd name="connsiteY4" fmla="*/ 4357979 h 4357979"/>
              <a:gd name="connsiteX5" fmla="*/ 189595 w 11255247"/>
              <a:gd name="connsiteY5" fmla="*/ 4357979 h 4357979"/>
              <a:gd name="connsiteX6" fmla="*/ 14880 w 11255247"/>
              <a:gd name="connsiteY6" fmla="*/ 4242170 h 4357979"/>
              <a:gd name="connsiteX7" fmla="*/ 0 w 11255247"/>
              <a:gd name="connsiteY7" fmla="*/ 4168467 h 4357979"/>
              <a:gd name="connsiteX8" fmla="*/ 0 w 11255247"/>
              <a:gd name="connsiteY8" fmla="*/ 189512 h 4357979"/>
              <a:gd name="connsiteX9" fmla="*/ 14880 w 11255247"/>
              <a:gd name="connsiteY9" fmla="*/ 115809 h 4357979"/>
              <a:gd name="connsiteX10" fmla="*/ 189595 w 11255247"/>
              <a:gd name="connsiteY10" fmla="*/ 0 h 4357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255247" h="4357979">
                <a:moveTo>
                  <a:pt x="189595" y="0"/>
                </a:moveTo>
                <a:lnTo>
                  <a:pt x="11065631" y="0"/>
                </a:lnTo>
                <a:cubicBezTo>
                  <a:pt x="11170353" y="0"/>
                  <a:pt x="11255247" y="84894"/>
                  <a:pt x="11255247" y="189616"/>
                </a:cubicBezTo>
                <a:lnTo>
                  <a:pt x="11255247" y="4168363"/>
                </a:lnTo>
                <a:cubicBezTo>
                  <a:pt x="11255247" y="4273085"/>
                  <a:pt x="11170353" y="4357979"/>
                  <a:pt x="11065631" y="4357979"/>
                </a:cubicBezTo>
                <a:lnTo>
                  <a:pt x="189595" y="4357979"/>
                </a:lnTo>
                <a:cubicBezTo>
                  <a:pt x="111054" y="4357979"/>
                  <a:pt x="43665" y="4310226"/>
                  <a:pt x="14880" y="4242170"/>
                </a:cubicBezTo>
                <a:lnTo>
                  <a:pt x="0" y="4168467"/>
                </a:lnTo>
                <a:lnTo>
                  <a:pt x="0" y="189512"/>
                </a:lnTo>
                <a:lnTo>
                  <a:pt x="14880" y="115809"/>
                </a:lnTo>
                <a:cubicBezTo>
                  <a:pt x="43665" y="47753"/>
                  <a:pt x="111054" y="0"/>
                  <a:pt x="189595" y="0"/>
                </a:cubicBezTo>
                <a:close/>
              </a:path>
            </a:pathLst>
          </a:custGeom>
        </p:spPr>
        <p:txBody>
          <a:bodyPr wrap="square">
            <a:noAutofit/>
          </a:bodyPr>
          <a:lstStyle/>
          <a:p>
            <a:r>
              <a:rPr lang="en-US"/>
              <a:t>Click icon to add picture</a:t>
            </a:r>
            <a:endParaRPr lang="fi-FI"/>
          </a:p>
        </p:txBody>
      </p:sp>
    </p:spTree>
    <p:extLst>
      <p:ext uri="{BB962C8B-B14F-4D97-AF65-F5344CB8AC3E}">
        <p14:creationId xmlns:p14="http://schemas.microsoft.com/office/powerpoint/2010/main" val="31816972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ig image">
    <p:spTree>
      <p:nvGrpSpPr>
        <p:cNvPr id="1" name=""/>
        <p:cNvGrpSpPr/>
        <p:nvPr/>
      </p:nvGrpSpPr>
      <p:grpSpPr>
        <a:xfrm>
          <a:off x="0" y="0"/>
          <a:ext cx="0" cy="0"/>
          <a:chOff x="0" y="0"/>
          <a:chExt cx="0" cy="0"/>
        </a:xfrm>
      </p:grpSpPr>
      <p:sp>
        <p:nvSpPr>
          <p:cNvPr id="2" name="Slide Number Placeholder 9">
            <a:extLst>
              <a:ext uri="{FF2B5EF4-FFF2-40B4-BE49-F238E27FC236}">
                <a16:creationId xmlns:a16="http://schemas.microsoft.com/office/drawing/2014/main" id="{D58A3893-EDFB-45BD-6721-472295112C17}"/>
              </a:ext>
            </a:extLst>
          </p:cNvPr>
          <p:cNvSpPr>
            <a:spLocks noGrp="1"/>
          </p:cNvSpPr>
          <p:nvPr>
            <p:ph type="sldNum" sz="quarter" idx="4"/>
          </p:nvPr>
        </p:nvSpPr>
        <p:spPr>
          <a:xfrm>
            <a:off x="8994668" y="6221267"/>
            <a:ext cx="2743200" cy="365125"/>
          </a:xfrm>
          <a:prstGeom prst="rect">
            <a:avLst/>
          </a:prstGeom>
        </p:spPr>
        <p:txBody>
          <a:bodyPr vert="horz" lIns="91440" tIns="45720" rIns="91440" bIns="45720" rtlCol="0" anchor="ctr"/>
          <a:lstStyle>
            <a:lvl1pPr algn="r">
              <a:defRPr sz="1200">
                <a:solidFill>
                  <a:schemeClr val="tx1"/>
                </a:solidFill>
              </a:defRPr>
            </a:lvl1pPr>
          </a:lstStyle>
          <a:p>
            <a:fld id="{48E93914-96C8-4647-86E6-241AE46B8162}" type="slidenum">
              <a:rPr lang="fi-FI" smtClean="0"/>
              <a:pPr/>
              <a:t>‹#›</a:t>
            </a:fld>
            <a:endParaRPr lang="fi-FI" dirty="0"/>
          </a:p>
        </p:txBody>
      </p:sp>
      <p:sp>
        <p:nvSpPr>
          <p:cNvPr id="3" name="Footer Placeholder 1">
            <a:extLst>
              <a:ext uri="{FF2B5EF4-FFF2-40B4-BE49-F238E27FC236}">
                <a16:creationId xmlns:a16="http://schemas.microsoft.com/office/drawing/2014/main" id="{AFA7F09C-FEBC-E296-A1E0-C054D4EE5B7A}"/>
              </a:ext>
            </a:extLst>
          </p:cNvPr>
          <p:cNvSpPr>
            <a:spLocks noGrp="1"/>
          </p:cNvSpPr>
          <p:nvPr>
            <p:ph type="ftr" sz="quarter" idx="11"/>
          </p:nvPr>
        </p:nvSpPr>
        <p:spPr>
          <a:xfrm>
            <a:off x="4038600" y="6221267"/>
            <a:ext cx="4116388" cy="365125"/>
          </a:xfrm>
        </p:spPr>
        <p:txBody>
          <a:bodyPr/>
          <a:lstStyle>
            <a:lvl1pPr>
              <a:defRPr>
                <a:solidFill>
                  <a:schemeClr val="tx1"/>
                </a:solidFill>
              </a:defRPr>
            </a:lvl1pPr>
          </a:lstStyle>
          <a:p>
            <a:endParaRPr lang="fi-FI" dirty="0"/>
          </a:p>
        </p:txBody>
      </p:sp>
      <p:sp>
        <p:nvSpPr>
          <p:cNvPr id="10" name="Picture Placeholder 9">
            <a:extLst>
              <a:ext uri="{FF2B5EF4-FFF2-40B4-BE49-F238E27FC236}">
                <a16:creationId xmlns:a16="http://schemas.microsoft.com/office/drawing/2014/main" id="{ED187362-D3E5-001C-2895-4825F95AA296}"/>
              </a:ext>
            </a:extLst>
          </p:cNvPr>
          <p:cNvSpPr>
            <a:spLocks noGrp="1"/>
          </p:cNvSpPr>
          <p:nvPr>
            <p:ph type="pic" sz="quarter" idx="12"/>
          </p:nvPr>
        </p:nvSpPr>
        <p:spPr>
          <a:xfrm>
            <a:off x="0" y="0"/>
            <a:ext cx="12193588" cy="5934075"/>
          </a:xfrm>
        </p:spPr>
        <p:txBody>
          <a:bodyPr/>
          <a:lstStyle/>
          <a:p>
            <a:r>
              <a:rPr lang="en-US"/>
              <a:t>Click icon to add picture</a:t>
            </a:r>
            <a:endParaRPr lang="fi-FI"/>
          </a:p>
        </p:txBody>
      </p:sp>
    </p:spTree>
    <p:extLst>
      <p:ext uri="{BB962C8B-B14F-4D97-AF65-F5344CB8AC3E}">
        <p14:creationId xmlns:p14="http://schemas.microsoft.com/office/powerpoint/2010/main" val="19951012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 the left + text">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F1C4D309-6C7C-7A42-A145-341021633F9B}"/>
              </a:ext>
            </a:extLst>
          </p:cNvPr>
          <p:cNvSpPr>
            <a:spLocks noGrp="1"/>
          </p:cNvSpPr>
          <p:nvPr>
            <p:ph type="title"/>
          </p:nvPr>
        </p:nvSpPr>
        <p:spPr>
          <a:xfrm>
            <a:off x="482579" y="443553"/>
            <a:ext cx="3206193" cy="541692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2" name="Slide Number Placeholder 9">
            <a:extLst>
              <a:ext uri="{FF2B5EF4-FFF2-40B4-BE49-F238E27FC236}">
                <a16:creationId xmlns:a16="http://schemas.microsoft.com/office/drawing/2014/main" id="{108EEA6E-126A-E584-64C7-F38495CA840C}"/>
              </a:ext>
            </a:extLst>
          </p:cNvPr>
          <p:cNvSpPr>
            <a:spLocks noGrp="1"/>
          </p:cNvSpPr>
          <p:nvPr>
            <p:ph type="sldNum" sz="quarter" idx="4"/>
          </p:nvPr>
        </p:nvSpPr>
        <p:spPr>
          <a:xfrm>
            <a:off x="8994668" y="6221267"/>
            <a:ext cx="2743200" cy="365125"/>
          </a:xfrm>
          <a:prstGeom prst="rect">
            <a:avLst/>
          </a:prstGeom>
        </p:spPr>
        <p:txBody>
          <a:bodyPr vert="horz" lIns="91440" tIns="45720" rIns="91440" bIns="45720" rtlCol="0" anchor="ctr"/>
          <a:lstStyle>
            <a:lvl1pPr algn="r">
              <a:defRPr sz="1200">
                <a:solidFill>
                  <a:schemeClr val="tx1"/>
                </a:solidFill>
              </a:defRPr>
            </a:lvl1pPr>
          </a:lstStyle>
          <a:p>
            <a:fld id="{48E93914-96C8-4647-86E6-241AE46B8162}" type="slidenum">
              <a:rPr lang="fi-FI" smtClean="0"/>
              <a:pPr/>
              <a:t>‹#›</a:t>
            </a:fld>
            <a:endParaRPr lang="fi-FI" dirty="0"/>
          </a:p>
        </p:txBody>
      </p:sp>
      <p:sp>
        <p:nvSpPr>
          <p:cNvPr id="3" name="Footer Placeholder 1">
            <a:extLst>
              <a:ext uri="{FF2B5EF4-FFF2-40B4-BE49-F238E27FC236}">
                <a16:creationId xmlns:a16="http://schemas.microsoft.com/office/drawing/2014/main" id="{4674EEEE-AFC3-5C1B-6DED-C745A7839F3D}"/>
              </a:ext>
            </a:extLst>
          </p:cNvPr>
          <p:cNvSpPr>
            <a:spLocks noGrp="1"/>
          </p:cNvSpPr>
          <p:nvPr>
            <p:ph type="ftr" sz="quarter" idx="11"/>
          </p:nvPr>
        </p:nvSpPr>
        <p:spPr>
          <a:xfrm>
            <a:off x="4038600" y="6221267"/>
            <a:ext cx="4116388" cy="365125"/>
          </a:xfrm>
        </p:spPr>
        <p:txBody>
          <a:bodyPr/>
          <a:lstStyle>
            <a:lvl1pPr>
              <a:defRPr>
                <a:solidFill>
                  <a:schemeClr val="tx1"/>
                </a:solidFill>
              </a:defRPr>
            </a:lvl1pPr>
          </a:lstStyle>
          <a:p>
            <a:endParaRPr lang="fi-FI" dirty="0"/>
          </a:p>
        </p:txBody>
      </p:sp>
      <p:sp>
        <p:nvSpPr>
          <p:cNvPr id="5" name="Content Placeholder 4">
            <a:extLst>
              <a:ext uri="{FF2B5EF4-FFF2-40B4-BE49-F238E27FC236}">
                <a16:creationId xmlns:a16="http://schemas.microsoft.com/office/drawing/2014/main" id="{1C1D1E00-4B4F-27DF-9F44-E68BBC9AFEE7}"/>
              </a:ext>
            </a:extLst>
          </p:cNvPr>
          <p:cNvSpPr>
            <a:spLocks noGrp="1"/>
          </p:cNvSpPr>
          <p:nvPr>
            <p:ph sz="quarter" idx="12"/>
          </p:nvPr>
        </p:nvSpPr>
        <p:spPr>
          <a:xfrm>
            <a:off x="3925888" y="442913"/>
            <a:ext cx="7812087" cy="54181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5953193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on the left">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F1C4D309-6C7C-7A42-A145-341021633F9B}"/>
              </a:ext>
            </a:extLst>
          </p:cNvPr>
          <p:cNvSpPr>
            <a:spLocks noGrp="1"/>
          </p:cNvSpPr>
          <p:nvPr>
            <p:ph type="title"/>
          </p:nvPr>
        </p:nvSpPr>
        <p:spPr>
          <a:xfrm>
            <a:off x="482579" y="443553"/>
            <a:ext cx="3206193" cy="541692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2" name="Slide Number Placeholder 9">
            <a:extLst>
              <a:ext uri="{FF2B5EF4-FFF2-40B4-BE49-F238E27FC236}">
                <a16:creationId xmlns:a16="http://schemas.microsoft.com/office/drawing/2014/main" id="{108EEA6E-126A-E584-64C7-F38495CA840C}"/>
              </a:ext>
            </a:extLst>
          </p:cNvPr>
          <p:cNvSpPr>
            <a:spLocks noGrp="1"/>
          </p:cNvSpPr>
          <p:nvPr>
            <p:ph type="sldNum" sz="quarter" idx="4"/>
          </p:nvPr>
        </p:nvSpPr>
        <p:spPr>
          <a:xfrm>
            <a:off x="8994668" y="6221267"/>
            <a:ext cx="2743200" cy="365125"/>
          </a:xfrm>
          <a:prstGeom prst="rect">
            <a:avLst/>
          </a:prstGeom>
        </p:spPr>
        <p:txBody>
          <a:bodyPr vert="horz" lIns="91440" tIns="45720" rIns="91440" bIns="45720" rtlCol="0" anchor="ctr"/>
          <a:lstStyle>
            <a:lvl1pPr algn="r">
              <a:defRPr sz="1200">
                <a:solidFill>
                  <a:schemeClr val="tx1"/>
                </a:solidFill>
              </a:defRPr>
            </a:lvl1pPr>
          </a:lstStyle>
          <a:p>
            <a:fld id="{48E93914-96C8-4647-86E6-241AE46B8162}" type="slidenum">
              <a:rPr lang="fi-FI" smtClean="0"/>
              <a:pPr/>
              <a:t>‹#›</a:t>
            </a:fld>
            <a:endParaRPr lang="fi-FI" dirty="0"/>
          </a:p>
        </p:txBody>
      </p:sp>
      <p:sp>
        <p:nvSpPr>
          <p:cNvPr id="3" name="Footer Placeholder 1">
            <a:extLst>
              <a:ext uri="{FF2B5EF4-FFF2-40B4-BE49-F238E27FC236}">
                <a16:creationId xmlns:a16="http://schemas.microsoft.com/office/drawing/2014/main" id="{4674EEEE-AFC3-5C1B-6DED-C745A7839F3D}"/>
              </a:ext>
            </a:extLst>
          </p:cNvPr>
          <p:cNvSpPr>
            <a:spLocks noGrp="1"/>
          </p:cNvSpPr>
          <p:nvPr>
            <p:ph type="ftr" sz="quarter" idx="11"/>
          </p:nvPr>
        </p:nvSpPr>
        <p:spPr>
          <a:xfrm>
            <a:off x="4038600" y="6221267"/>
            <a:ext cx="4116388" cy="365125"/>
          </a:xfrm>
        </p:spPr>
        <p:txBody>
          <a:bodyPr/>
          <a:lstStyle>
            <a:lvl1pPr>
              <a:defRPr>
                <a:solidFill>
                  <a:schemeClr val="tx1"/>
                </a:solidFill>
              </a:defRPr>
            </a:lvl1pPr>
          </a:lstStyle>
          <a:p>
            <a:endParaRPr lang="fi-FI" dirty="0"/>
          </a:p>
        </p:txBody>
      </p:sp>
    </p:spTree>
    <p:extLst>
      <p:ext uri="{BB962C8B-B14F-4D97-AF65-F5344CB8AC3E}">
        <p14:creationId xmlns:p14="http://schemas.microsoft.com/office/powerpoint/2010/main" val="10746998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on the left (with 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C11A62C-5B22-7487-590D-8CEDC289779A}"/>
              </a:ext>
              <a:ext uri="{C183D7F6-B498-43B3-948B-1728B52AA6E4}">
                <adec:decorative xmlns:adec="http://schemas.microsoft.com/office/drawing/2017/decorative" val="1"/>
              </a:ext>
            </a:extLst>
          </p:cNvPr>
          <p:cNvSpPr/>
          <p:nvPr userDrawn="1"/>
        </p:nvSpPr>
        <p:spPr>
          <a:xfrm>
            <a:off x="0" y="0"/>
            <a:ext cx="12193588" cy="5953539"/>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6" name="Title Placeholder 1">
            <a:extLst>
              <a:ext uri="{FF2B5EF4-FFF2-40B4-BE49-F238E27FC236}">
                <a16:creationId xmlns:a16="http://schemas.microsoft.com/office/drawing/2014/main" id="{F1C4D309-6C7C-7A42-A145-341021633F9B}"/>
              </a:ext>
            </a:extLst>
          </p:cNvPr>
          <p:cNvSpPr>
            <a:spLocks noGrp="1"/>
          </p:cNvSpPr>
          <p:nvPr>
            <p:ph type="title"/>
          </p:nvPr>
        </p:nvSpPr>
        <p:spPr>
          <a:xfrm>
            <a:off x="482579" y="443553"/>
            <a:ext cx="3206193" cy="541692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2" name="Slide Number Placeholder 9">
            <a:extLst>
              <a:ext uri="{FF2B5EF4-FFF2-40B4-BE49-F238E27FC236}">
                <a16:creationId xmlns:a16="http://schemas.microsoft.com/office/drawing/2014/main" id="{108EEA6E-126A-E584-64C7-F38495CA840C}"/>
              </a:ext>
            </a:extLst>
          </p:cNvPr>
          <p:cNvSpPr>
            <a:spLocks noGrp="1"/>
          </p:cNvSpPr>
          <p:nvPr>
            <p:ph type="sldNum" sz="quarter" idx="4"/>
          </p:nvPr>
        </p:nvSpPr>
        <p:spPr>
          <a:xfrm>
            <a:off x="8994668" y="6221267"/>
            <a:ext cx="2743200" cy="365125"/>
          </a:xfrm>
          <a:prstGeom prst="rect">
            <a:avLst/>
          </a:prstGeom>
        </p:spPr>
        <p:txBody>
          <a:bodyPr vert="horz" lIns="91440" tIns="45720" rIns="91440" bIns="45720" rtlCol="0" anchor="ctr"/>
          <a:lstStyle>
            <a:lvl1pPr algn="r">
              <a:defRPr sz="1200">
                <a:solidFill>
                  <a:schemeClr val="tx1"/>
                </a:solidFill>
              </a:defRPr>
            </a:lvl1pPr>
          </a:lstStyle>
          <a:p>
            <a:fld id="{48E93914-96C8-4647-86E6-241AE46B8162}" type="slidenum">
              <a:rPr lang="fi-FI" smtClean="0"/>
              <a:pPr/>
              <a:t>‹#›</a:t>
            </a:fld>
            <a:endParaRPr lang="fi-FI" dirty="0"/>
          </a:p>
        </p:txBody>
      </p:sp>
      <p:sp>
        <p:nvSpPr>
          <p:cNvPr id="3" name="Footer Placeholder 1">
            <a:extLst>
              <a:ext uri="{FF2B5EF4-FFF2-40B4-BE49-F238E27FC236}">
                <a16:creationId xmlns:a16="http://schemas.microsoft.com/office/drawing/2014/main" id="{4674EEEE-AFC3-5C1B-6DED-C745A7839F3D}"/>
              </a:ext>
            </a:extLst>
          </p:cNvPr>
          <p:cNvSpPr>
            <a:spLocks noGrp="1"/>
          </p:cNvSpPr>
          <p:nvPr>
            <p:ph type="ftr" sz="quarter" idx="11"/>
          </p:nvPr>
        </p:nvSpPr>
        <p:spPr>
          <a:xfrm>
            <a:off x="4038600" y="6221267"/>
            <a:ext cx="4116388" cy="365125"/>
          </a:xfrm>
        </p:spPr>
        <p:txBody>
          <a:bodyPr/>
          <a:lstStyle>
            <a:lvl1pPr>
              <a:defRPr>
                <a:solidFill>
                  <a:schemeClr val="tx1"/>
                </a:solidFill>
              </a:defRPr>
            </a:lvl1pPr>
          </a:lstStyle>
          <a:p>
            <a:endParaRPr lang="fi-FI" dirty="0"/>
          </a:p>
        </p:txBody>
      </p:sp>
    </p:spTree>
    <p:extLst>
      <p:ext uri="{BB962C8B-B14F-4D97-AF65-F5344CB8AC3E}">
        <p14:creationId xmlns:p14="http://schemas.microsoft.com/office/powerpoint/2010/main" val="26609053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End slide">
    <p:bg>
      <p:bgRef idx="1001">
        <a:schemeClr val="bg2"/>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E4B5EE-4B45-2B48-91B4-16FA6DD7E40C}"/>
              </a:ext>
              <a:ext uri="{C183D7F6-B498-43B3-948B-1728B52AA6E4}">
                <adec:decorative xmlns:adec="http://schemas.microsoft.com/office/drawing/2017/decorative" val="1"/>
              </a:ext>
            </a:extLst>
          </p:cNvPr>
          <p:cNvSpPr/>
          <p:nvPr/>
        </p:nvSpPr>
        <p:spPr>
          <a:xfrm>
            <a:off x="0" y="5992612"/>
            <a:ext cx="5029855" cy="86085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sz="2489"/>
          </a:p>
        </p:txBody>
      </p:sp>
      <p:sp>
        <p:nvSpPr>
          <p:cNvPr id="29" name="Rounded Rectangle 28">
            <a:extLst>
              <a:ext uri="{FF2B5EF4-FFF2-40B4-BE49-F238E27FC236}">
                <a16:creationId xmlns:a16="http://schemas.microsoft.com/office/drawing/2014/main" id="{755121B6-CAD9-B740-09B6-D29B1DE8A601}"/>
              </a:ext>
            </a:extLst>
          </p:cNvPr>
          <p:cNvSpPr/>
          <p:nvPr userDrawn="1"/>
        </p:nvSpPr>
        <p:spPr>
          <a:xfrm>
            <a:off x="483540" y="495845"/>
            <a:ext cx="11226508" cy="5866310"/>
          </a:xfrm>
          <a:prstGeom prst="roundRect">
            <a:avLst>
              <a:gd name="adj" fmla="val 5838"/>
            </a:avLst>
          </a:prstGeom>
          <a:no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pic>
        <p:nvPicPr>
          <p:cNvPr id="28" name="Picture 27" descr="CMI Martti Ahtisaari peace foundation logo.">
            <a:extLst>
              <a:ext uri="{FF2B5EF4-FFF2-40B4-BE49-F238E27FC236}">
                <a16:creationId xmlns:a16="http://schemas.microsoft.com/office/drawing/2014/main" id="{DD942D55-E2F5-9A6B-101C-009DE0794937}"/>
              </a:ext>
            </a:extLst>
          </p:cNvPr>
          <p:cNvPicPr>
            <a:picLocks noChangeAspect="1"/>
          </p:cNvPicPr>
          <p:nvPr userDrawn="1"/>
        </p:nvPicPr>
        <p:blipFill>
          <a:blip r:embed="rId2"/>
          <a:stretch>
            <a:fillRect/>
          </a:stretch>
        </p:blipFill>
        <p:spPr>
          <a:xfrm>
            <a:off x="656405" y="635077"/>
            <a:ext cx="5469685" cy="1813855"/>
          </a:xfrm>
          <a:prstGeom prst="rect">
            <a:avLst/>
          </a:prstGeom>
          <a:noFill/>
        </p:spPr>
      </p:pic>
      <p:pic>
        <p:nvPicPr>
          <p:cNvPr id="11" name="Graphic 10" descr="Facebook">
            <a:hlinkClick r:id="rId3"/>
            <a:extLst>
              <a:ext uri="{FF2B5EF4-FFF2-40B4-BE49-F238E27FC236}">
                <a16:creationId xmlns:a16="http://schemas.microsoft.com/office/drawing/2014/main" id="{9380762C-4FF8-FF8E-11B8-5B9DCF1F234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314986" y="5277280"/>
            <a:ext cx="139700" cy="266700"/>
          </a:xfrm>
          <a:prstGeom prst="rect">
            <a:avLst/>
          </a:prstGeom>
        </p:spPr>
      </p:pic>
      <p:pic>
        <p:nvPicPr>
          <p:cNvPr id="13" name="Graphic 12" descr="X">
            <a:hlinkClick r:id="rId6"/>
            <a:extLst>
              <a:ext uri="{FF2B5EF4-FFF2-40B4-BE49-F238E27FC236}">
                <a16:creationId xmlns:a16="http://schemas.microsoft.com/office/drawing/2014/main" id="{6980BAFD-5F87-59B8-0771-E364203156DD}"/>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682762" y="5277280"/>
            <a:ext cx="285203" cy="266700"/>
          </a:xfrm>
          <a:prstGeom prst="rect">
            <a:avLst/>
          </a:prstGeom>
        </p:spPr>
      </p:pic>
      <p:pic>
        <p:nvPicPr>
          <p:cNvPr id="15" name="Graphic 14" descr="Instagram">
            <a:hlinkClick r:id="rId9"/>
            <a:extLst>
              <a:ext uri="{FF2B5EF4-FFF2-40B4-BE49-F238E27FC236}">
                <a16:creationId xmlns:a16="http://schemas.microsoft.com/office/drawing/2014/main" id="{20FC9438-FAAC-1134-747B-EFB26EFE1D39}"/>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2743797" y="5277280"/>
            <a:ext cx="266400" cy="266400"/>
          </a:xfrm>
          <a:prstGeom prst="rect">
            <a:avLst/>
          </a:prstGeom>
        </p:spPr>
      </p:pic>
      <p:pic>
        <p:nvPicPr>
          <p:cNvPr id="18" name="Graphic 17" descr="Youtube">
            <a:hlinkClick r:id="rId12"/>
            <a:extLst>
              <a:ext uri="{FF2B5EF4-FFF2-40B4-BE49-F238E27FC236}">
                <a16:creationId xmlns:a16="http://schemas.microsoft.com/office/drawing/2014/main" id="{7CD9197C-71E6-6734-53D5-E239EAA321FD}"/>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3238273" y="5277280"/>
            <a:ext cx="382950" cy="266400"/>
          </a:xfrm>
          <a:prstGeom prst="rect">
            <a:avLst/>
          </a:prstGeom>
        </p:spPr>
      </p:pic>
      <p:pic>
        <p:nvPicPr>
          <p:cNvPr id="20" name="Graphic 19" descr="Linkedin">
            <a:hlinkClick r:id="rId15"/>
            <a:extLst>
              <a:ext uri="{FF2B5EF4-FFF2-40B4-BE49-F238E27FC236}">
                <a16:creationId xmlns:a16="http://schemas.microsoft.com/office/drawing/2014/main" id="{E5CC8DFB-8B42-4927-A67B-522E1E9C1AED}"/>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849301" y="5277280"/>
            <a:ext cx="266400" cy="266400"/>
          </a:xfrm>
          <a:prstGeom prst="rect">
            <a:avLst/>
          </a:prstGeom>
        </p:spPr>
      </p:pic>
      <p:pic>
        <p:nvPicPr>
          <p:cNvPr id="26" name="Graphic 25" descr="Vimeo">
            <a:hlinkClick r:id="rId18"/>
            <a:extLst>
              <a:ext uri="{FF2B5EF4-FFF2-40B4-BE49-F238E27FC236}">
                <a16:creationId xmlns:a16="http://schemas.microsoft.com/office/drawing/2014/main" id="{5DDA2D9F-B738-725C-98C6-6D5582D4D155}"/>
              </a:ext>
            </a:extLst>
          </p:cNvPr>
          <p:cNvPicPr>
            <a:picLocks noChangeAspect="1"/>
          </p:cNvPicPr>
          <p:nvPr userDrawn="1"/>
        </p:nvPicPr>
        <p:blipFill>
          <a:blip r:embed="rId19">
            <a:extLst>
              <a:ext uri="{96DAC541-7B7A-43D3-8B79-37D633B846F1}">
                <asvg:svgBlip xmlns:asvg="http://schemas.microsoft.com/office/drawing/2016/SVG/main" r:embed="rId20"/>
              </a:ext>
            </a:extLst>
          </a:blip>
          <a:stretch>
            <a:fillRect/>
          </a:stretch>
        </p:blipFill>
        <p:spPr>
          <a:xfrm>
            <a:off x="2196041" y="5277280"/>
            <a:ext cx="319680" cy="266400"/>
          </a:xfrm>
          <a:prstGeom prst="rect">
            <a:avLst/>
          </a:prstGeom>
        </p:spPr>
      </p:pic>
      <p:sp>
        <p:nvSpPr>
          <p:cNvPr id="3" name="Text Placeholder 2">
            <a:extLst>
              <a:ext uri="{FF2B5EF4-FFF2-40B4-BE49-F238E27FC236}">
                <a16:creationId xmlns:a16="http://schemas.microsoft.com/office/drawing/2014/main" id="{B6A5B4B9-BF1C-E3BC-6B23-283CD8872782}"/>
              </a:ext>
            </a:extLst>
          </p:cNvPr>
          <p:cNvSpPr>
            <a:spLocks noGrp="1"/>
          </p:cNvSpPr>
          <p:nvPr>
            <p:ph type="body" sz="quarter" idx="11" hasCustomPrompt="1"/>
          </p:nvPr>
        </p:nvSpPr>
        <p:spPr>
          <a:xfrm>
            <a:off x="1225535" y="2037522"/>
            <a:ext cx="7351935" cy="2922104"/>
          </a:xfrm>
        </p:spPr>
        <p:txBody>
          <a:bodyPr anchor="ctr"/>
          <a:lstStyle>
            <a:lvl1pPr marL="0" indent="0">
              <a:buNone/>
              <a:defRPr/>
            </a:lvl1pPr>
            <a:lvl2pPr marL="457188" indent="0">
              <a:buNone/>
              <a:defRPr/>
            </a:lvl2pPr>
            <a:lvl3pPr marL="914377" indent="0">
              <a:buNone/>
              <a:defRPr/>
            </a:lvl3pPr>
            <a:lvl4pPr marL="1371566" indent="0">
              <a:buNone/>
              <a:defRPr/>
            </a:lvl4pPr>
            <a:lvl5pPr marL="1828755" indent="0">
              <a:buNone/>
              <a:defRPr/>
            </a:lvl5pPr>
          </a:lstStyle>
          <a:p>
            <a:pPr lvl="0"/>
            <a:r>
              <a:rPr lang="en-GB" dirty="0"/>
              <a:t>Forename Surname</a:t>
            </a:r>
            <a:br>
              <a:rPr lang="en-GB" dirty="0"/>
            </a:br>
            <a:br>
              <a:rPr lang="en-GB" dirty="0"/>
            </a:br>
            <a:r>
              <a:rPr lang="en-GB" dirty="0"/>
              <a:t>title</a:t>
            </a:r>
            <a:br>
              <a:rPr lang="en-GB" dirty="0"/>
            </a:br>
            <a:r>
              <a:rPr lang="en-GB" dirty="0" err="1"/>
              <a:t>forename.surname@cmi.fi</a:t>
            </a:r>
            <a:endParaRPr lang="en-GB" dirty="0"/>
          </a:p>
          <a:p>
            <a:pPr lvl="0"/>
            <a:r>
              <a:rPr lang="en-GB" dirty="0"/>
              <a:t>Other contact details</a:t>
            </a:r>
          </a:p>
        </p:txBody>
      </p:sp>
    </p:spTree>
    <p:extLst>
      <p:ext uri="{BB962C8B-B14F-4D97-AF65-F5344CB8AC3E}">
        <p14:creationId xmlns:p14="http://schemas.microsoft.com/office/powerpoint/2010/main" val="1702255911"/>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Empt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241A8A0-E69F-1056-4798-E901F073F1CD}"/>
              </a:ext>
            </a:extLst>
          </p:cNvPr>
          <p:cNvSpPr/>
          <p:nvPr/>
        </p:nvSpPr>
        <p:spPr>
          <a:xfrm>
            <a:off x="0" y="5638800"/>
            <a:ext cx="3150010" cy="1219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2489"/>
          </a:p>
        </p:txBody>
      </p:sp>
      <p:sp>
        <p:nvSpPr>
          <p:cNvPr id="2" name="Rectangle 1">
            <a:extLst>
              <a:ext uri="{FF2B5EF4-FFF2-40B4-BE49-F238E27FC236}">
                <a16:creationId xmlns:a16="http://schemas.microsoft.com/office/drawing/2014/main" id="{0BD4568F-30A4-FB2C-122D-F6CCD3ED1877}"/>
              </a:ext>
            </a:extLst>
          </p:cNvPr>
          <p:cNvSpPr/>
          <p:nvPr/>
        </p:nvSpPr>
        <p:spPr>
          <a:xfrm>
            <a:off x="0" y="5638800"/>
            <a:ext cx="3150010" cy="1219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2489"/>
          </a:p>
        </p:txBody>
      </p:sp>
      <p:sp>
        <p:nvSpPr>
          <p:cNvPr id="3" name="Rectangle 2">
            <a:extLst>
              <a:ext uri="{FF2B5EF4-FFF2-40B4-BE49-F238E27FC236}">
                <a16:creationId xmlns:a16="http://schemas.microsoft.com/office/drawing/2014/main" id="{DEB6B839-3DC7-D1CF-59DC-37E73EE32D59}"/>
              </a:ext>
            </a:extLst>
          </p:cNvPr>
          <p:cNvSpPr/>
          <p:nvPr userDrawn="1"/>
        </p:nvSpPr>
        <p:spPr>
          <a:xfrm>
            <a:off x="-1" y="5638800"/>
            <a:ext cx="3491345" cy="1219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2489"/>
          </a:p>
        </p:txBody>
      </p:sp>
    </p:spTree>
    <p:extLst>
      <p:ext uri="{BB962C8B-B14F-4D97-AF65-F5344CB8AC3E}">
        <p14:creationId xmlns:p14="http://schemas.microsoft.com/office/powerpoint/2010/main" val="1678037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2">
    <p:bg>
      <p:bgRef idx="1001">
        <a:schemeClr val="bg2"/>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B35D741-7B09-A690-6783-1530F056C8FA}"/>
              </a:ext>
              <a:ext uri="{C183D7F6-B498-43B3-948B-1728B52AA6E4}">
                <adec:decorative xmlns:adec="http://schemas.microsoft.com/office/drawing/2017/decorative" val="1"/>
              </a:ext>
            </a:extLst>
          </p:cNvPr>
          <p:cNvSpPr/>
          <p:nvPr userDrawn="1"/>
        </p:nvSpPr>
        <p:spPr>
          <a:xfrm>
            <a:off x="118547" y="6112042"/>
            <a:ext cx="4717320" cy="74595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2489"/>
          </a:p>
        </p:txBody>
      </p:sp>
      <p:pic>
        <p:nvPicPr>
          <p:cNvPr id="3" name="Graphic 2">
            <a:extLst>
              <a:ext uri="{FF2B5EF4-FFF2-40B4-BE49-F238E27FC236}">
                <a16:creationId xmlns:a16="http://schemas.microsoft.com/office/drawing/2014/main" id="{2DB718F0-BF5F-BB8B-89D9-215F74F4A4E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flipH="1" flipV="1">
            <a:off x="483540" y="495845"/>
            <a:ext cx="11226508" cy="5866310"/>
          </a:xfrm>
          <a:prstGeom prst="rect">
            <a:avLst/>
          </a:prstGeom>
        </p:spPr>
      </p:pic>
      <p:sp>
        <p:nvSpPr>
          <p:cNvPr id="11" name="Tekstin paikkamerkki 2">
            <a:extLst>
              <a:ext uri="{FF2B5EF4-FFF2-40B4-BE49-F238E27FC236}">
                <a16:creationId xmlns:a16="http://schemas.microsoft.com/office/drawing/2014/main" id="{8152D109-806E-7C42-A43D-8EC7EE87E09F}"/>
              </a:ext>
            </a:extLst>
          </p:cNvPr>
          <p:cNvSpPr>
            <a:spLocks noGrp="1"/>
          </p:cNvSpPr>
          <p:nvPr>
            <p:ph type="body" sz="quarter" idx="11" hasCustomPrompt="1"/>
          </p:nvPr>
        </p:nvSpPr>
        <p:spPr>
          <a:xfrm>
            <a:off x="1277431" y="1726200"/>
            <a:ext cx="7260079" cy="2753788"/>
          </a:xfrm>
          <a:prstGeom prst="rect">
            <a:avLst/>
          </a:prstGeom>
        </p:spPr>
        <p:txBody>
          <a:bodyPr anchor="b">
            <a:normAutofit/>
          </a:bodyPr>
          <a:lstStyle>
            <a:lvl1pPr marL="0" indent="0">
              <a:buFontTx/>
              <a:buNone/>
              <a:defRPr sz="4000" b="1" i="0" spc="-100" baseline="0">
                <a:solidFill>
                  <a:schemeClr val="bg1"/>
                </a:solidFill>
                <a:latin typeface="+mj-lt"/>
                <a:ea typeface="Fira Sans SemiBold" panose="020B0503050000020004" pitchFamily="34" charset="0"/>
                <a:cs typeface="Arial" panose="020B0604020202020204" pitchFamily="34" charset="0"/>
              </a:defRPr>
            </a:lvl1pPr>
          </a:lstStyle>
          <a:p>
            <a:pPr lvl="0"/>
            <a:r>
              <a:rPr lang="fi-FI" dirty="0" err="1"/>
              <a:t>Add</a:t>
            </a:r>
            <a:r>
              <a:rPr lang="fi-FI" dirty="0"/>
              <a:t> </a:t>
            </a:r>
            <a:r>
              <a:rPr lang="fi-FI" dirty="0" err="1"/>
              <a:t>title</a:t>
            </a:r>
            <a:r>
              <a:rPr lang="fi-FI" dirty="0"/>
              <a:t> </a:t>
            </a:r>
            <a:r>
              <a:rPr lang="fi-FI" dirty="0" err="1"/>
              <a:t>here</a:t>
            </a:r>
            <a:endParaRPr lang="fi-FI" dirty="0"/>
          </a:p>
        </p:txBody>
      </p:sp>
      <p:sp>
        <p:nvSpPr>
          <p:cNvPr id="13" name="Tekstin paikkamerkki 3">
            <a:extLst>
              <a:ext uri="{FF2B5EF4-FFF2-40B4-BE49-F238E27FC236}">
                <a16:creationId xmlns:a16="http://schemas.microsoft.com/office/drawing/2014/main" id="{995938F7-E598-244F-9A27-4078293C72D8}"/>
              </a:ext>
            </a:extLst>
          </p:cNvPr>
          <p:cNvSpPr>
            <a:spLocks noGrp="1"/>
          </p:cNvSpPr>
          <p:nvPr>
            <p:ph type="body" sz="quarter" idx="12" hasCustomPrompt="1"/>
          </p:nvPr>
        </p:nvSpPr>
        <p:spPr>
          <a:xfrm>
            <a:off x="1277430" y="4800600"/>
            <a:ext cx="5403288" cy="1135144"/>
          </a:xfrm>
          <a:prstGeom prst="rect">
            <a:avLst/>
          </a:prstGeom>
        </p:spPr>
        <p:txBody>
          <a:bodyPr>
            <a:normAutofit/>
          </a:bodyPr>
          <a:lstStyle>
            <a:lvl1pPr marL="0" indent="0">
              <a:buFontTx/>
              <a:buNone/>
              <a:defRPr sz="2000">
                <a:solidFill>
                  <a:schemeClr val="bg1"/>
                </a:solidFill>
                <a:latin typeface="+mn-lt"/>
                <a:cs typeface="Arial" panose="020B0604020202020204" pitchFamily="34" charset="0"/>
              </a:defRPr>
            </a:lvl1pPr>
          </a:lstStyle>
          <a:p>
            <a:pPr lvl="0"/>
            <a:r>
              <a:rPr lang="fi-FI" dirty="0" err="1"/>
              <a:t>Add</a:t>
            </a:r>
            <a:r>
              <a:rPr lang="fi-FI" dirty="0"/>
              <a:t> </a:t>
            </a:r>
            <a:r>
              <a:rPr lang="fi-FI" dirty="0" err="1"/>
              <a:t>text</a:t>
            </a:r>
            <a:r>
              <a:rPr lang="fi-FI" dirty="0"/>
              <a:t> </a:t>
            </a:r>
            <a:r>
              <a:rPr lang="fi-FI" dirty="0" err="1"/>
              <a:t>here</a:t>
            </a:r>
            <a:endParaRPr lang="fi-FI" dirty="0"/>
          </a:p>
        </p:txBody>
      </p:sp>
      <p:pic>
        <p:nvPicPr>
          <p:cNvPr id="9" name="Picture 8" descr="CMI Martti Ahtisaari peace foundation logo.">
            <a:extLst>
              <a:ext uri="{FF2B5EF4-FFF2-40B4-BE49-F238E27FC236}">
                <a16:creationId xmlns:a16="http://schemas.microsoft.com/office/drawing/2014/main" id="{EA9A8133-3208-193F-1B97-FB5D3FE1454A}"/>
              </a:ext>
            </a:extLst>
          </p:cNvPr>
          <p:cNvPicPr>
            <a:picLocks noChangeAspect="1"/>
          </p:cNvPicPr>
          <p:nvPr userDrawn="1"/>
        </p:nvPicPr>
        <p:blipFill>
          <a:blip r:embed="rId4"/>
          <a:stretch>
            <a:fillRect/>
          </a:stretch>
        </p:blipFill>
        <p:spPr>
          <a:xfrm>
            <a:off x="-37308" y="-34442"/>
            <a:ext cx="5469685" cy="1813855"/>
          </a:xfrm>
          <a:prstGeom prst="rect">
            <a:avLst/>
          </a:prstGeom>
        </p:spPr>
      </p:pic>
    </p:spTree>
    <p:extLst>
      <p:ext uri="{BB962C8B-B14F-4D97-AF65-F5344CB8AC3E}">
        <p14:creationId xmlns:p14="http://schemas.microsoft.com/office/powerpoint/2010/main" val="3256566853"/>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 image 3">
    <p:bg>
      <p:bgPr>
        <a:solidFill>
          <a:srgbClr val="A6D8E4"/>
        </a:solidFill>
        <a:effectLst/>
      </p:bgPr>
    </p:bg>
    <p:spTree>
      <p:nvGrpSpPr>
        <p:cNvPr id="1" name=""/>
        <p:cNvGrpSpPr/>
        <p:nvPr/>
      </p:nvGrpSpPr>
      <p:grpSpPr>
        <a:xfrm>
          <a:off x="0" y="0"/>
          <a:ext cx="0" cy="0"/>
          <a:chOff x="0" y="0"/>
          <a:chExt cx="0" cy="0"/>
        </a:xfrm>
      </p:grpSpPr>
      <p:sp>
        <p:nvSpPr>
          <p:cNvPr id="11" name="Tekstin paikkamerkki 2">
            <a:extLst>
              <a:ext uri="{FF2B5EF4-FFF2-40B4-BE49-F238E27FC236}">
                <a16:creationId xmlns:a16="http://schemas.microsoft.com/office/drawing/2014/main" id="{8152D109-806E-7C42-A43D-8EC7EE87E09F}"/>
              </a:ext>
            </a:extLst>
          </p:cNvPr>
          <p:cNvSpPr>
            <a:spLocks noGrp="1"/>
          </p:cNvSpPr>
          <p:nvPr>
            <p:ph type="body" sz="quarter" idx="11" hasCustomPrompt="1"/>
          </p:nvPr>
        </p:nvSpPr>
        <p:spPr>
          <a:xfrm>
            <a:off x="643171" y="2537403"/>
            <a:ext cx="5744377" cy="2020117"/>
          </a:xfrm>
          <a:prstGeom prst="rect">
            <a:avLst/>
          </a:prstGeom>
        </p:spPr>
        <p:txBody>
          <a:bodyPr anchor="b">
            <a:normAutofit/>
          </a:bodyPr>
          <a:lstStyle>
            <a:lvl1pPr marL="0" indent="0">
              <a:buFontTx/>
              <a:buNone/>
              <a:defRPr sz="4000" b="1" i="0" spc="-100" baseline="0">
                <a:solidFill>
                  <a:schemeClr val="bg1"/>
                </a:solidFill>
                <a:latin typeface="+mj-lt"/>
                <a:ea typeface="Fira Sans SemiBold" panose="020B0503050000020004" pitchFamily="34" charset="0"/>
                <a:cs typeface="Arial" panose="020B0604020202020204" pitchFamily="34" charset="0"/>
              </a:defRPr>
            </a:lvl1pPr>
          </a:lstStyle>
          <a:p>
            <a:pPr lvl="0"/>
            <a:r>
              <a:rPr lang="fi-FI" dirty="0" err="1"/>
              <a:t>Add</a:t>
            </a:r>
            <a:r>
              <a:rPr lang="fi-FI" dirty="0"/>
              <a:t> </a:t>
            </a:r>
            <a:r>
              <a:rPr lang="fi-FI" dirty="0" err="1"/>
              <a:t>title</a:t>
            </a:r>
            <a:r>
              <a:rPr lang="fi-FI" dirty="0"/>
              <a:t> </a:t>
            </a:r>
            <a:r>
              <a:rPr lang="fi-FI" dirty="0" err="1"/>
              <a:t>here</a:t>
            </a:r>
            <a:endParaRPr lang="fi-FI" dirty="0"/>
          </a:p>
        </p:txBody>
      </p:sp>
      <p:sp>
        <p:nvSpPr>
          <p:cNvPr id="13" name="Tekstin paikkamerkki 3">
            <a:extLst>
              <a:ext uri="{FF2B5EF4-FFF2-40B4-BE49-F238E27FC236}">
                <a16:creationId xmlns:a16="http://schemas.microsoft.com/office/drawing/2014/main" id="{995938F7-E598-244F-9A27-4078293C72D8}"/>
              </a:ext>
            </a:extLst>
          </p:cNvPr>
          <p:cNvSpPr>
            <a:spLocks noGrp="1"/>
          </p:cNvSpPr>
          <p:nvPr>
            <p:ph type="body" sz="quarter" idx="12" hasCustomPrompt="1"/>
          </p:nvPr>
        </p:nvSpPr>
        <p:spPr>
          <a:xfrm>
            <a:off x="643171" y="4850232"/>
            <a:ext cx="5744376" cy="1135144"/>
          </a:xfrm>
          <a:prstGeom prst="rect">
            <a:avLst/>
          </a:prstGeom>
        </p:spPr>
        <p:txBody>
          <a:bodyPr>
            <a:normAutofit/>
          </a:bodyPr>
          <a:lstStyle>
            <a:lvl1pPr marL="0" indent="0">
              <a:buFontTx/>
              <a:buNone/>
              <a:defRPr sz="2000">
                <a:solidFill>
                  <a:schemeClr val="bg1"/>
                </a:solidFill>
                <a:latin typeface="+mn-lt"/>
                <a:cs typeface="Arial" panose="020B0604020202020204" pitchFamily="34" charset="0"/>
              </a:defRPr>
            </a:lvl1pPr>
          </a:lstStyle>
          <a:p>
            <a:pPr lvl="0"/>
            <a:r>
              <a:rPr lang="fi-FI" dirty="0" err="1"/>
              <a:t>Add</a:t>
            </a:r>
            <a:r>
              <a:rPr lang="fi-FI" dirty="0"/>
              <a:t> </a:t>
            </a:r>
            <a:r>
              <a:rPr lang="fi-FI" dirty="0" err="1"/>
              <a:t>text</a:t>
            </a:r>
            <a:r>
              <a:rPr lang="fi-FI" dirty="0"/>
              <a:t> </a:t>
            </a:r>
            <a:r>
              <a:rPr lang="fi-FI" dirty="0" err="1"/>
              <a:t>here</a:t>
            </a:r>
            <a:endParaRPr lang="fi-FI" dirty="0"/>
          </a:p>
        </p:txBody>
      </p:sp>
      <p:sp>
        <p:nvSpPr>
          <p:cNvPr id="2" name="Rectangle 1">
            <a:extLst>
              <a:ext uri="{FF2B5EF4-FFF2-40B4-BE49-F238E27FC236}">
                <a16:creationId xmlns:a16="http://schemas.microsoft.com/office/drawing/2014/main" id="{5B419E86-A7F2-F7F5-D02A-8AA86A221FE8}"/>
              </a:ext>
              <a:ext uri="{C183D7F6-B498-43B3-948B-1728B52AA6E4}">
                <adec:decorative xmlns:adec="http://schemas.microsoft.com/office/drawing/2017/decorative" val="1"/>
              </a:ext>
            </a:extLst>
          </p:cNvPr>
          <p:cNvSpPr/>
          <p:nvPr userDrawn="1"/>
        </p:nvSpPr>
        <p:spPr>
          <a:xfrm>
            <a:off x="327850" y="6121666"/>
            <a:ext cx="4717320" cy="736333"/>
          </a:xfrm>
          <a:prstGeom prst="rect">
            <a:avLst/>
          </a:prstGeom>
          <a:solidFill>
            <a:srgbClr val="A6D8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2489"/>
          </a:p>
        </p:txBody>
      </p:sp>
      <p:sp>
        <p:nvSpPr>
          <p:cNvPr id="15" name="Picture Placeholder 14">
            <a:extLst>
              <a:ext uri="{FF2B5EF4-FFF2-40B4-BE49-F238E27FC236}">
                <a16:creationId xmlns:a16="http://schemas.microsoft.com/office/drawing/2014/main" id="{AD4E3433-3E9B-74DE-0309-68E4A209F55A}"/>
              </a:ext>
            </a:extLst>
          </p:cNvPr>
          <p:cNvSpPr>
            <a:spLocks noGrp="1"/>
          </p:cNvSpPr>
          <p:nvPr>
            <p:ph type="pic" sz="quarter" idx="13"/>
          </p:nvPr>
        </p:nvSpPr>
        <p:spPr>
          <a:xfrm>
            <a:off x="6977318" y="463879"/>
            <a:ext cx="4763078" cy="5930243"/>
          </a:xfrm>
          <a:custGeom>
            <a:avLst/>
            <a:gdLst>
              <a:gd name="connsiteX0" fmla="*/ 221370 w 4763078"/>
              <a:gd name="connsiteY0" fmla="*/ 0 h 5930243"/>
              <a:gd name="connsiteX1" fmla="*/ 3799836 w 4763078"/>
              <a:gd name="connsiteY1" fmla="*/ 0 h 5930243"/>
              <a:gd name="connsiteX2" fmla="*/ 4021206 w 4763078"/>
              <a:gd name="connsiteY2" fmla="*/ 221204 h 5930243"/>
              <a:gd name="connsiteX3" fmla="*/ 4021206 w 4763078"/>
              <a:gd name="connsiteY3" fmla="*/ 748001 h 5930243"/>
              <a:gd name="connsiteX4" fmla="*/ 4242576 w 4763078"/>
              <a:gd name="connsiteY4" fmla="*/ 969205 h 5930243"/>
              <a:gd name="connsiteX5" fmla="*/ 4541708 w 4763078"/>
              <a:gd name="connsiteY5" fmla="*/ 969205 h 5930243"/>
              <a:gd name="connsiteX6" fmla="*/ 4763078 w 4763078"/>
              <a:gd name="connsiteY6" fmla="*/ 1190409 h 5930243"/>
              <a:gd name="connsiteX7" fmla="*/ 4763078 w 4763078"/>
              <a:gd name="connsiteY7" fmla="*/ 5709039 h 5930243"/>
              <a:gd name="connsiteX8" fmla="*/ 4541708 w 4763078"/>
              <a:gd name="connsiteY8" fmla="*/ 5930243 h 5930243"/>
              <a:gd name="connsiteX9" fmla="*/ 963376 w 4763078"/>
              <a:gd name="connsiteY9" fmla="*/ 5930243 h 5930243"/>
              <a:gd name="connsiteX10" fmla="*/ 742006 w 4763078"/>
              <a:gd name="connsiteY10" fmla="*/ 5709039 h 5930243"/>
              <a:gd name="connsiteX11" fmla="*/ 742006 w 4763078"/>
              <a:gd name="connsiteY11" fmla="*/ 5194547 h 5930243"/>
              <a:gd name="connsiteX12" fmla="*/ 520635 w 4763078"/>
              <a:gd name="connsiteY12" fmla="*/ 4973343 h 5930243"/>
              <a:gd name="connsiteX13" fmla="*/ 221370 w 4763078"/>
              <a:gd name="connsiteY13" fmla="*/ 4973343 h 5930243"/>
              <a:gd name="connsiteX14" fmla="*/ 0 w 4763078"/>
              <a:gd name="connsiteY14" fmla="*/ 4752139 h 5930243"/>
              <a:gd name="connsiteX15" fmla="*/ 0 w 4763078"/>
              <a:gd name="connsiteY15" fmla="*/ 221204 h 5930243"/>
              <a:gd name="connsiteX16" fmla="*/ 221370 w 4763078"/>
              <a:gd name="connsiteY16" fmla="*/ 0 h 5930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63078" h="5930243">
                <a:moveTo>
                  <a:pt x="221370" y="0"/>
                </a:moveTo>
                <a:lnTo>
                  <a:pt x="3799836" y="0"/>
                </a:lnTo>
                <a:cubicBezTo>
                  <a:pt x="3922031" y="0"/>
                  <a:pt x="4021206" y="98967"/>
                  <a:pt x="4021206" y="221204"/>
                </a:cubicBezTo>
                <a:lnTo>
                  <a:pt x="4021206" y="748001"/>
                </a:lnTo>
                <a:cubicBezTo>
                  <a:pt x="4021206" y="870104"/>
                  <a:pt x="4120247" y="969205"/>
                  <a:pt x="4242576" y="969205"/>
                </a:cubicBezTo>
                <a:lnTo>
                  <a:pt x="4541708" y="969205"/>
                </a:lnTo>
                <a:cubicBezTo>
                  <a:pt x="4663903" y="969205"/>
                  <a:pt x="4763078" y="1068171"/>
                  <a:pt x="4763078" y="1190409"/>
                </a:cubicBezTo>
                <a:lnTo>
                  <a:pt x="4763078" y="5709039"/>
                </a:lnTo>
                <a:cubicBezTo>
                  <a:pt x="4763078" y="5831143"/>
                  <a:pt x="4664037" y="5930243"/>
                  <a:pt x="4541708" y="5930243"/>
                </a:cubicBezTo>
                <a:lnTo>
                  <a:pt x="963376" y="5930243"/>
                </a:lnTo>
                <a:cubicBezTo>
                  <a:pt x="841181" y="5930243"/>
                  <a:pt x="742006" y="5831276"/>
                  <a:pt x="742006" y="5709039"/>
                </a:cubicBezTo>
                <a:lnTo>
                  <a:pt x="742006" y="5194547"/>
                </a:lnTo>
                <a:cubicBezTo>
                  <a:pt x="742006" y="5072443"/>
                  <a:pt x="642965" y="4973343"/>
                  <a:pt x="520635" y="4973343"/>
                </a:cubicBezTo>
                <a:lnTo>
                  <a:pt x="221370" y="4973343"/>
                </a:lnTo>
                <a:cubicBezTo>
                  <a:pt x="99175" y="4973343"/>
                  <a:pt x="0" y="4874376"/>
                  <a:pt x="0" y="4752139"/>
                </a:cubicBezTo>
                <a:lnTo>
                  <a:pt x="0" y="221204"/>
                </a:lnTo>
                <a:cubicBezTo>
                  <a:pt x="0" y="99100"/>
                  <a:pt x="99175" y="0"/>
                  <a:pt x="221370" y="0"/>
                </a:cubicBezTo>
                <a:close/>
              </a:path>
            </a:pathLst>
          </a:custGeom>
        </p:spPr>
        <p:txBody>
          <a:bodyPr wrap="square">
            <a:noAutofit/>
          </a:bodyPr>
          <a:lstStyle>
            <a:lvl1pPr marL="0" indent="0">
              <a:buNone/>
              <a:defRPr>
                <a:solidFill>
                  <a:sysClr val="windowText" lastClr="000000"/>
                </a:solidFill>
              </a:defRPr>
            </a:lvl1pPr>
          </a:lstStyle>
          <a:p>
            <a:r>
              <a:rPr lang="en-US"/>
              <a:t>Click icon to add picture</a:t>
            </a:r>
            <a:endParaRPr lang="fi-FI" dirty="0"/>
          </a:p>
        </p:txBody>
      </p:sp>
      <p:pic>
        <p:nvPicPr>
          <p:cNvPr id="5" name="Picture 4" descr="CMI Martti Ahtisaari peace foundation logo.">
            <a:extLst>
              <a:ext uri="{FF2B5EF4-FFF2-40B4-BE49-F238E27FC236}">
                <a16:creationId xmlns:a16="http://schemas.microsoft.com/office/drawing/2014/main" id="{88E4CBBC-5A92-6D7C-A4CB-EEDA32C3FE38}"/>
              </a:ext>
            </a:extLst>
          </p:cNvPr>
          <p:cNvPicPr>
            <a:picLocks noChangeAspect="1"/>
          </p:cNvPicPr>
          <p:nvPr userDrawn="1"/>
        </p:nvPicPr>
        <p:blipFill>
          <a:blip r:embed="rId2"/>
          <a:stretch>
            <a:fillRect/>
          </a:stretch>
        </p:blipFill>
        <p:spPr>
          <a:xfrm>
            <a:off x="-37313" y="-33147"/>
            <a:ext cx="5469690" cy="1813855"/>
          </a:xfrm>
          <a:prstGeom prst="rect">
            <a:avLst/>
          </a:prstGeom>
        </p:spPr>
      </p:pic>
    </p:spTree>
    <p:extLst>
      <p:ext uri="{BB962C8B-B14F-4D97-AF65-F5344CB8AC3E}">
        <p14:creationId xmlns:p14="http://schemas.microsoft.com/office/powerpoint/2010/main" val="2892317581"/>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slide 3">
    <p:bg>
      <p:bgRef idx="1001">
        <a:schemeClr val="bg2"/>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B35D741-7B09-A690-6783-1530F056C8FA}"/>
              </a:ext>
              <a:ext uri="{C183D7F6-B498-43B3-948B-1728B52AA6E4}">
                <adec:decorative xmlns:adec="http://schemas.microsoft.com/office/drawing/2017/decorative" val="1"/>
              </a:ext>
            </a:extLst>
          </p:cNvPr>
          <p:cNvSpPr/>
          <p:nvPr userDrawn="1"/>
        </p:nvSpPr>
        <p:spPr>
          <a:xfrm>
            <a:off x="286498" y="6025414"/>
            <a:ext cx="4717320" cy="83258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2489"/>
          </a:p>
        </p:txBody>
      </p:sp>
      <p:pic>
        <p:nvPicPr>
          <p:cNvPr id="8" name="Graphic 7">
            <a:extLst>
              <a:ext uri="{FF2B5EF4-FFF2-40B4-BE49-F238E27FC236}">
                <a16:creationId xmlns:a16="http://schemas.microsoft.com/office/drawing/2014/main" id="{04193B6D-376B-EF5A-970D-5E5169C1407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rot="10800000">
            <a:off x="483540" y="495845"/>
            <a:ext cx="11226508" cy="5866310"/>
          </a:xfrm>
          <a:prstGeom prst="rect">
            <a:avLst/>
          </a:prstGeom>
        </p:spPr>
      </p:pic>
      <p:sp>
        <p:nvSpPr>
          <p:cNvPr id="11" name="Tekstin paikkamerkki 2">
            <a:extLst>
              <a:ext uri="{FF2B5EF4-FFF2-40B4-BE49-F238E27FC236}">
                <a16:creationId xmlns:a16="http://schemas.microsoft.com/office/drawing/2014/main" id="{8152D109-806E-7C42-A43D-8EC7EE87E09F}"/>
              </a:ext>
            </a:extLst>
          </p:cNvPr>
          <p:cNvSpPr>
            <a:spLocks noGrp="1"/>
          </p:cNvSpPr>
          <p:nvPr>
            <p:ph type="body" sz="quarter" idx="11" hasCustomPrompt="1"/>
          </p:nvPr>
        </p:nvSpPr>
        <p:spPr>
          <a:xfrm>
            <a:off x="1277431" y="1714850"/>
            <a:ext cx="7194765" cy="2845817"/>
          </a:xfrm>
          <a:prstGeom prst="rect">
            <a:avLst/>
          </a:prstGeom>
        </p:spPr>
        <p:txBody>
          <a:bodyPr anchor="b">
            <a:normAutofit/>
          </a:bodyPr>
          <a:lstStyle>
            <a:lvl1pPr marL="0" indent="0">
              <a:buFontTx/>
              <a:buNone/>
              <a:defRPr sz="4000" b="1" i="0" spc="-100" baseline="0">
                <a:solidFill>
                  <a:schemeClr val="bg1"/>
                </a:solidFill>
                <a:latin typeface="+mj-lt"/>
                <a:ea typeface="Fira Sans SemiBold" panose="020B0503050000020004" pitchFamily="34" charset="0"/>
                <a:cs typeface="Arial" panose="020B0604020202020204" pitchFamily="34" charset="0"/>
              </a:defRPr>
            </a:lvl1pPr>
          </a:lstStyle>
          <a:p>
            <a:pPr lvl="0"/>
            <a:r>
              <a:rPr lang="fi-FI" dirty="0" err="1"/>
              <a:t>Add</a:t>
            </a:r>
            <a:r>
              <a:rPr lang="fi-FI" dirty="0"/>
              <a:t> </a:t>
            </a:r>
            <a:r>
              <a:rPr lang="fi-FI" dirty="0" err="1"/>
              <a:t>title</a:t>
            </a:r>
            <a:r>
              <a:rPr lang="fi-FI" dirty="0"/>
              <a:t> </a:t>
            </a:r>
            <a:r>
              <a:rPr lang="fi-FI" dirty="0" err="1"/>
              <a:t>here</a:t>
            </a:r>
            <a:endParaRPr lang="fi-FI" dirty="0"/>
          </a:p>
        </p:txBody>
      </p:sp>
      <p:sp>
        <p:nvSpPr>
          <p:cNvPr id="13" name="Tekstin paikkamerkki 3">
            <a:extLst>
              <a:ext uri="{FF2B5EF4-FFF2-40B4-BE49-F238E27FC236}">
                <a16:creationId xmlns:a16="http://schemas.microsoft.com/office/drawing/2014/main" id="{995938F7-E598-244F-9A27-4078293C72D8}"/>
              </a:ext>
            </a:extLst>
          </p:cNvPr>
          <p:cNvSpPr>
            <a:spLocks noGrp="1"/>
          </p:cNvSpPr>
          <p:nvPr>
            <p:ph type="body" sz="quarter" idx="12" hasCustomPrompt="1"/>
          </p:nvPr>
        </p:nvSpPr>
        <p:spPr>
          <a:xfrm>
            <a:off x="1277430" y="4800600"/>
            <a:ext cx="5412619" cy="1135144"/>
          </a:xfrm>
          <a:prstGeom prst="rect">
            <a:avLst/>
          </a:prstGeom>
        </p:spPr>
        <p:txBody>
          <a:bodyPr>
            <a:normAutofit/>
          </a:bodyPr>
          <a:lstStyle>
            <a:lvl1pPr marL="0" indent="0">
              <a:buFontTx/>
              <a:buNone/>
              <a:defRPr sz="2000">
                <a:solidFill>
                  <a:schemeClr val="bg1"/>
                </a:solidFill>
                <a:latin typeface="+mn-lt"/>
                <a:cs typeface="Arial" panose="020B0604020202020204" pitchFamily="34" charset="0"/>
              </a:defRPr>
            </a:lvl1pPr>
          </a:lstStyle>
          <a:p>
            <a:pPr lvl="0"/>
            <a:r>
              <a:rPr lang="fi-FI" dirty="0" err="1"/>
              <a:t>Add</a:t>
            </a:r>
            <a:r>
              <a:rPr lang="fi-FI" dirty="0"/>
              <a:t> </a:t>
            </a:r>
            <a:r>
              <a:rPr lang="fi-FI" dirty="0" err="1"/>
              <a:t>text</a:t>
            </a:r>
            <a:r>
              <a:rPr lang="fi-FI" dirty="0"/>
              <a:t> </a:t>
            </a:r>
            <a:r>
              <a:rPr lang="fi-FI" dirty="0" err="1"/>
              <a:t>here</a:t>
            </a:r>
            <a:endParaRPr lang="fi-FI" dirty="0"/>
          </a:p>
        </p:txBody>
      </p:sp>
      <p:pic>
        <p:nvPicPr>
          <p:cNvPr id="3" name="Picture 2" descr="CMI Martti Ahtisaari peace foundation logo.">
            <a:extLst>
              <a:ext uri="{FF2B5EF4-FFF2-40B4-BE49-F238E27FC236}">
                <a16:creationId xmlns:a16="http://schemas.microsoft.com/office/drawing/2014/main" id="{4A176B7C-6F03-DB57-FC00-51A523915E47}"/>
              </a:ext>
            </a:extLst>
          </p:cNvPr>
          <p:cNvPicPr>
            <a:picLocks noChangeAspect="1"/>
          </p:cNvPicPr>
          <p:nvPr userDrawn="1"/>
        </p:nvPicPr>
        <p:blipFill>
          <a:blip r:embed="rId4"/>
          <a:stretch>
            <a:fillRect/>
          </a:stretch>
        </p:blipFill>
        <p:spPr>
          <a:xfrm>
            <a:off x="-37308" y="-34442"/>
            <a:ext cx="5469685" cy="1813855"/>
          </a:xfrm>
          <a:prstGeom prst="rect">
            <a:avLst/>
          </a:prstGeom>
        </p:spPr>
      </p:pic>
    </p:spTree>
    <p:extLst>
      <p:ext uri="{BB962C8B-B14F-4D97-AF65-F5344CB8AC3E}">
        <p14:creationId xmlns:p14="http://schemas.microsoft.com/office/powerpoint/2010/main" val="1327641647"/>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 image 4">
    <p:bg>
      <p:bgPr>
        <a:solidFill>
          <a:srgbClr val="BAD4F4"/>
        </a:solidFill>
        <a:effectLst/>
      </p:bgPr>
    </p:bg>
    <p:spTree>
      <p:nvGrpSpPr>
        <p:cNvPr id="1" name=""/>
        <p:cNvGrpSpPr/>
        <p:nvPr/>
      </p:nvGrpSpPr>
      <p:grpSpPr>
        <a:xfrm>
          <a:off x="0" y="0"/>
          <a:ext cx="0" cy="0"/>
          <a:chOff x="0" y="0"/>
          <a:chExt cx="0" cy="0"/>
        </a:xfrm>
      </p:grpSpPr>
      <p:sp>
        <p:nvSpPr>
          <p:cNvPr id="11" name="Tekstin paikkamerkki 2">
            <a:extLst>
              <a:ext uri="{FF2B5EF4-FFF2-40B4-BE49-F238E27FC236}">
                <a16:creationId xmlns:a16="http://schemas.microsoft.com/office/drawing/2014/main" id="{8152D109-806E-7C42-A43D-8EC7EE87E09F}"/>
              </a:ext>
            </a:extLst>
          </p:cNvPr>
          <p:cNvSpPr>
            <a:spLocks noGrp="1"/>
          </p:cNvSpPr>
          <p:nvPr>
            <p:ph type="body" sz="quarter" idx="11" hasCustomPrompt="1"/>
          </p:nvPr>
        </p:nvSpPr>
        <p:spPr>
          <a:xfrm>
            <a:off x="643171" y="2528072"/>
            <a:ext cx="5744377" cy="2020117"/>
          </a:xfrm>
          <a:prstGeom prst="rect">
            <a:avLst/>
          </a:prstGeom>
        </p:spPr>
        <p:txBody>
          <a:bodyPr anchor="b">
            <a:normAutofit/>
          </a:bodyPr>
          <a:lstStyle>
            <a:lvl1pPr marL="0" indent="0">
              <a:buFontTx/>
              <a:buNone/>
              <a:defRPr sz="4000" b="1" i="0" spc="-100" baseline="0">
                <a:solidFill>
                  <a:schemeClr val="bg1"/>
                </a:solidFill>
                <a:latin typeface="+mj-lt"/>
                <a:ea typeface="Fira Sans SemiBold" panose="020B0503050000020004" pitchFamily="34" charset="0"/>
                <a:cs typeface="Arial" panose="020B0604020202020204" pitchFamily="34" charset="0"/>
              </a:defRPr>
            </a:lvl1pPr>
          </a:lstStyle>
          <a:p>
            <a:pPr lvl="0"/>
            <a:r>
              <a:rPr lang="fi-FI" dirty="0" err="1"/>
              <a:t>Add</a:t>
            </a:r>
            <a:r>
              <a:rPr lang="fi-FI" dirty="0"/>
              <a:t> </a:t>
            </a:r>
            <a:r>
              <a:rPr lang="fi-FI" dirty="0" err="1"/>
              <a:t>title</a:t>
            </a:r>
            <a:r>
              <a:rPr lang="fi-FI" dirty="0"/>
              <a:t> </a:t>
            </a:r>
            <a:r>
              <a:rPr lang="fi-FI" dirty="0" err="1"/>
              <a:t>here</a:t>
            </a:r>
            <a:endParaRPr lang="fi-FI" dirty="0"/>
          </a:p>
        </p:txBody>
      </p:sp>
      <p:sp>
        <p:nvSpPr>
          <p:cNvPr id="13" name="Tekstin paikkamerkki 3">
            <a:extLst>
              <a:ext uri="{FF2B5EF4-FFF2-40B4-BE49-F238E27FC236}">
                <a16:creationId xmlns:a16="http://schemas.microsoft.com/office/drawing/2014/main" id="{995938F7-E598-244F-9A27-4078293C72D8}"/>
              </a:ext>
            </a:extLst>
          </p:cNvPr>
          <p:cNvSpPr>
            <a:spLocks noGrp="1"/>
          </p:cNvSpPr>
          <p:nvPr>
            <p:ph type="body" sz="quarter" idx="12" hasCustomPrompt="1"/>
          </p:nvPr>
        </p:nvSpPr>
        <p:spPr>
          <a:xfrm>
            <a:off x="643171" y="4840901"/>
            <a:ext cx="5744376" cy="1135144"/>
          </a:xfrm>
          <a:prstGeom prst="rect">
            <a:avLst/>
          </a:prstGeom>
        </p:spPr>
        <p:txBody>
          <a:bodyPr>
            <a:normAutofit/>
          </a:bodyPr>
          <a:lstStyle>
            <a:lvl1pPr marL="0" indent="0">
              <a:buFontTx/>
              <a:buNone/>
              <a:defRPr sz="2000">
                <a:solidFill>
                  <a:schemeClr val="bg1"/>
                </a:solidFill>
                <a:latin typeface="+mn-lt"/>
                <a:cs typeface="Arial" panose="020B0604020202020204" pitchFamily="34" charset="0"/>
              </a:defRPr>
            </a:lvl1pPr>
          </a:lstStyle>
          <a:p>
            <a:pPr lvl="0"/>
            <a:r>
              <a:rPr lang="fi-FI" dirty="0" err="1"/>
              <a:t>Add</a:t>
            </a:r>
            <a:r>
              <a:rPr lang="fi-FI" dirty="0"/>
              <a:t> </a:t>
            </a:r>
            <a:r>
              <a:rPr lang="fi-FI" dirty="0" err="1"/>
              <a:t>text</a:t>
            </a:r>
            <a:r>
              <a:rPr lang="fi-FI" dirty="0"/>
              <a:t> </a:t>
            </a:r>
            <a:r>
              <a:rPr lang="fi-FI" dirty="0" err="1"/>
              <a:t>here</a:t>
            </a:r>
            <a:endParaRPr lang="fi-FI" dirty="0"/>
          </a:p>
        </p:txBody>
      </p:sp>
      <p:sp>
        <p:nvSpPr>
          <p:cNvPr id="2" name="Rectangle 1">
            <a:extLst>
              <a:ext uri="{FF2B5EF4-FFF2-40B4-BE49-F238E27FC236}">
                <a16:creationId xmlns:a16="http://schemas.microsoft.com/office/drawing/2014/main" id="{5B419E86-A7F2-F7F5-D02A-8AA86A221FE8}"/>
              </a:ext>
              <a:ext uri="{C183D7F6-B498-43B3-948B-1728B52AA6E4}">
                <adec:decorative xmlns:adec="http://schemas.microsoft.com/office/drawing/2017/decorative" val="1"/>
              </a:ext>
            </a:extLst>
          </p:cNvPr>
          <p:cNvSpPr/>
          <p:nvPr userDrawn="1"/>
        </p:nvSpPr>
        <p:spPr>
          <a:xfrm>
            <a:off x="327850" y="6121666"/>
            <a:ext cx="4717320" cy="736333"/>
          </a:xfrm>
          <a:prstGeom prst="rect">
            <a:avLst/>
          </a:prstGeom>
          <a:solidFill>
            <a:srgbClr val="BAD4F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2489"/>
          </a:p>
        </p:txBody>
      </p:sp>
      <p:sp>
        <p:nvSpPr>
          <p:cNvPr id="12" name="Picture Placeholder 11">
            <a:extLst>
              <a:ext uri="{FF2B5EF4-FFF2-40B4-BE49-F238E27FC236}">
                <a16:creationId xmlns:a16="http://schemas.microsoft.com/office/drawing/2014/main" id="{6395F29E-C984-23C0-C68B-DC242A326857}"/>
              </a:ext>
            </a:extLst>
          </p:cNvPr>
          <p:cNvSpPr>
            <a:spLocks noGrp="1"/>
          </p:cNvSpPr>
          <p:nvPr>
            <p:ph type="pic" sz="quarter" idx="13"/>
          </p:nvPr>
        </p:nvSpPr>
        <p:spPr>
          <a:xfrm>
            <a:off x="6977319" y="478487"/>
            <a:ext cx="4764683" cy="5901026"/>
          </a:xfrm>
          <a:custGeom>
            <a:avLst/>
            <a:gdLst>
              <a:gd name="connsiteX0" fmla="*/ 219870 w 4764683"/>
              <a:gd name="connsiteY0" fmla="*/ 0 h 5901026"/>
              <a:gd name="connsiteX1" fmla="*/ 4544814 w 4764683"/>
              <a:gd name="connsiteY1" fmla="*/ 0 h 5901026"/>
              <a:gd name="connsiteX2" fmla="*/ 4764683 w 4764683"/>
              <a:gd name="connsiteY2" fmla="*/ 220114 h 5901026"/>
              <a:gd name="connsiteX3" fmla="*/ 4764683 w 4764683"/>
              <a:gd name="connsiteY3" fmla="*/ 5680912 h 5901026"/>
              <a:gd name="connsiteX4" fmla="*/ 4764551 w 4764683"/>
              <a:gd name="connsiteY4" fmla="*/ 5680912 h 5901026"/>
              <a:gd name="connsiteX5" fmla="*/ 4544681 w 4764683"/>
              <a:gd name="connsiteY5" fmla="*/ 5901026 h 5901026"/>
              <a:gd name="connsiteX6" fmla="*/ 956845 w 4764683"/>
              <a:gd name="connsiteY6" fmla="*/ 5901026 h 5901026"/>
              <a:gd name="connsiteX7" fmla="*/ 736975 w 4764683"/>
              <a:gd name="connsiteY7" fmla="*/ 5680912 h 5901026"/>
              <a:gd name="connsiteX8" fmla="*/ 736975 w 4764683"/>
              <a:gd name="connsiteY8" fmla="*/ 4455912 h 5901026"/>
              <a:gd name="connsiteX9" fmla="*/ 517106 w 4764683"/>
              <a:gd name="connsiteY9" fmla="*/ 4235798 h 5901026"/>
              <a:gd name="connsiteX10" fmla="*/ 219870 w 4764683"/>
              <a:gd name="connsiteY10" fmla="*/ 4235798 h 5901026"/>
              <a:gd name="connsiteX11" fmla="*/ 0 w 4764683"/>
              <a:gd name="connsiteY11" fmla="*/ 4015684 h 5901026"/>
              <a:gd name="connsiteX12" fmla="*/ 0 w 4764683"/>
              <a:gd name="connsiteY12" fmla="*/ 220114 h 5901026"/>
              <a:gd name="connsiteX13" fmla="*/ 219870 w 4764683"/>
              <a:gd name="connsiteY13" fmla="*/ 0 h 590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4683" h="5901026">
                <a:moveTo>
                  <a:pt x="219870" y="0"/>
                </a:moveTo>
                <a:lnTo>
                  <a:pt x="4544814" y="0"/>
                </a:lnTo>
                <a:cubicBezTo>
                  <a:pt x="4666314" y="0"/>
                  <a:pt x="4764683" y="98612"/>
                  <a:pt x="4764683" y="220114"/>
                </a:cubicBezTo>
                <a:lnTo>
                  <a:pt x="4764683" y="5680912"/>
                </a:lnTo>
                <a:lnTo>
                  <a:pt x="4764551" y="5680912"/>
                </a:lnTo>
                <a:cubicBezTo>
                  <a:pt x="4764551" y="5802414"/>
                  <a:pt x="4666181" y="5901026"/>
                  <a:pt x="4544681" y="5901026"/>
                </a:cubicBezTo>
                <a:lnTo>
                  <a:pt x="956845" y="5901026"/>
                </a:lnTo>
                <a:cubicBezTo>
                  <a:pt x="835478" y="5901026"/>
                  <a:pt x="736975" y="5802546"/>
                  <a:pt x="736975" y="5680912"/>
                </a:cubicBezTo>
                <a:lnTo>
                  <a:pt x="736975" y="4455912"/>
                </a:lnTo>
                <a:cubicBezTo>
                  <a:pt x="736975" y="4334410"/>
                  <a:pt x="638606" y="4235798"/>
                  <a:pt x="517106" y="4235798"/>
                </a:cubicBezTo>
                <a:lnTo>
                  <a:pt x="219870" y="4235798"/>
                </a:lnTo>
                <a:cubicBezTo>
                  <a:pt x="98503" y="4235798"/>
                  <a:pt x="0" y="4137319"/>
                  <a:pt x="0" y="4015684"/>
                </a:cubicBezTo>
                <a:lnTo>
                  <a:pt x="0" y="220114"/>
                </a:lnTo>
                <a:cubicBezTo>
                  <a:pt x="0" y="98612"/>
                  <a:pt x="98503" y="0"/>
                  <a:pt x="219870" y="0"/>
                </a:cubicBezTo>
                <a:close/>
              </a:path>
            </a:pathLst>
          </a:custGeom>
        </p:spPr>
        <p:txBody>
          <a:bodyPr wrap="square">
            <a:noAutofit/>
          </a:bodyPr>
          <a:lstStyle>
            <a:lvl1pPr marL="0" indent="0">
              <a:buFontTx/>
              <a:buNone/>
              <a:defRPr>
                <a:solidFill>
                  <a:schemeClr val="bg1"/>
                </a:solidFill>
              </a:defRPr>
            </a:lvl1pPr>
          </a:lstStyle>
          <a:p>
            <a:r>
              <a:rPr lang="en-US"/>
              <a:t>Click icon to add picture</a:t>
            </a:r>
            <a:endParaRPr lang="fi-FI" dirty="0"/>
          </a:p>
        </p:txBody>
      </p:sp>
      <p:pic>
        <p:nvPicPr>
          <p:cNvPr id="5" name="Picture 4" descr="CMI Martti Ahtisaari peace foundation logo.">
            <a:extLst>
              <a:ext uri="{FF2B5EF4-FFF2-40B4-BE49-F238E27FC236}">
                <a16:creationId xmlns:a16="http://schemas.microsoft.com/office/drawing/2014/main" id="{5B71A2AA-D6B0-0230-06FC-09A7A5C2B2DD}"/>
              </a:ext>
            </a:extLst>
          </p:cNvPr>
          <p:cNvPicPr>
            <a:picLocks noChangeAspect="1"/>
          </p:cNvPicPr>
          <p:nvPr userDrawn="1"/>
        </p:nvPicPr>
        <p:blipFill>
          <a:blip r:embed="rId2"/>
          <a:stretch>
            <a:fillRect/>
          </a:stretch>
        </p:blipFill>
        <p:spPr>
          <a:xfrm>
            <a:off x="-37313" y="-33147"/>
            <a:ext cx="5469690" cy="1813855"/>
          </a:xfrm>
          <a:prstGeom prst="rect">
            <a:avLst/>
          </a:prstGeom>
        </p:spPr>
      </p:pic>
    </p:spTree>
    <p:extLst>
      <p:ext uri="{BB962C8B-B14F-4D97-AF65-F5344CB8AC3E}">
        <p14:creationId xmlns:p14="http://schemas.microsoft.com/office/powerpoint/2010/main" val="3082233666"/>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4">
    <p:bg>
      <p:bgRef idx="1001">
        <a:schemeClr val="bg2"/>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B35D741-7B09-A690-6783-1530F056C8FA}"/>
              </a:ext>
              <a:ext uri="{C183D7F6-B498-43B3-948B-1728B52AA6E4}">
                <adec:decorative xmlns:adec="http://schemas.microsoft.com/office/drawing/2017/decorative" val="1"/>
              </a:ext>
            </a:extLst>
          </p:cNvPr>
          <p:cNvSpPr/>
          <p:nvPr userDrawn="1"/>
        </p:nvSpPr>
        <p:spPr>
          <a:xfrm>
            <a:off x="211853" y="6035040"/>
            <a:ext cx="4717320" cy="82296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2489"/>
          </a:p>
        </p:txBody>
      </p:sp>
      <p:pic>
        <p:nvPicPr>
          <p:cNvPr id="8" name="Graphic 7">
            <a:extLst>
              <a:ext uri="{FF2B5EF4-FFF2-40B4-BE49-F238E27FC236}">
                <a16:creationId xmlns:a16="http://schemas.microsoft.com/office/drawing/2014/main" id="{B63C0C76-1B84-9222-5AAA-AED5C7C270B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rot="10800000">
            <a:off x="483540" y="495845"/>
            <a:ext cx="11226508" cy="5866310"/>
          </a:xfrm>
          <a:prstGeom prst="rect">
            <a:avLst/>
          </a:prstGeom>
        </p:spPr>
      </p:pic>
      <p:sp>
        <p:nvSpPr>
          <p:cNvPr id="11" name="Tekstin paikkamerkki 2">
            <a:extLst>
              <a:ext uri="{FF2B5EF4-FFF2-40B4-BE49-F238E27FC236}">
                <a16:creationId xmlns:a16="http://schemas.microsoft.com/office/drawing/2014/main" id="{8152D109-806E-7C42-A43D-8EC7EE87E09F}"/>
              </a:ext>
            </a:extLst>
          </p:cNvPr>
          <p:cNvSpPr>
            <a:spLocks noGrp="1"/>
          </p:cNvSpPr>
          <p:nvPr>
            <p:ph type="body" sz="quarter" idx="11" hasCustomPrompt="1"/>
          </p:nvPr>
        </p:nvSpPr>
        <p:spPr>
          <a:xfrm>
            <a:off x="1277431" y="1695600"/>
            <a:ext cx="7213426" cy="2872865"/>
          </a:xfrm>
          <a:prstGeom prst="rect">
            <a:avLst/>
          </a:prstGeom>
        </p:spPr>
        <p:txBody>
          <a:bodyPr anchor="b">
            <a:normAutofit/>
          </a:bodyPr>
          <a:lstStyle>
            <a:lvl1pPr marL="0" indent="0">
              <a:buFontTx/>
              <a:buNone/>
              <a:defRPr sz="4000" b="1" i="0" spc="-100" baseline="0">
                <a:solidFill>
                  <a:schemeClr val="bg1"/>
                </a:solidFill>
                <a:latin typeface="+mj-lt"/>
                <a:ea typeface="Fira Sans SemiBold" panose="020B0503050000020004" pitchFamily="34" charset="0"/>
                <a:cs typeface="Arial" panose="020B0604020202020204" pitchFamily="34" charset="0"/>
              </a:defRPr>
            </a:lvl1pPr>
          </a:lstStyle>
          <a:p>
            <a:pPr lvl="0"/>
            <a:r>
              <a:rPr lang="fi-FI" dirty="0" err="1"/>
              <a:t>Add</a:t>
            </a:r>
            <a:r>
              <a:rPr lang="fi-FI" dirty="0"/>
              <a:t> </a:t>
            </a:r>
            <a:r>
              <a:rPr lang="fi-FI" dirty="0" err="1"/>
              <a:t>title</a:t>
            </a:r>
            <a:r>
              <a:rPr lang="fi-FI" dirty="0"/>
              <a:t> </a:t>
            </a:r>
            <a:r>
              <a:rPr lang="fi-FI" dirty="0" err="1"/>
              <a:t>here</a:t>
            </a:r>
            <a:endParaRPr lang="fi-FI" dirty="0"/>
          </a:p>
        </p:txBody>
      </p:sp>
      <p:sp>
        <p:nvSpPr>
          <p:cNvPr id="13" name="Tekstin paikkamerkki 3">
            <a:extLst>
              <a:ext uri="{FF2B5EF4-FFF2-40B4-BE49-F238E27FC236}">
                <a16:creationId xmlns:a16="http://schemas.microsoft.com/office/drawing/2014/main" id="{995938F7-E598-244F-9A27-4078293C72D8}"/>
              </a:ext>
            </a:extLst>
          </p:cNvPr>
          <p:cNvSpPr>
            <a:spLocks noGrp="1"/>
          </p:cNvSpPr>
          <p:nvPr>
            <p:ph type="body" sz="quarter" idx="12" hasCustomPrompt="1"/>
          </p:nvPr>
        </p:nvSpPr>
        <p:spPr>
          <a:xfrm>
            <a:off x="1277430" y="4798800"/>
            <a:ext cx="5403288" cy="1135144"/>
          </a:xfrm>
          <a:prstGeom prst="rect">
            <a:avLst/>
          </a:prstGeom>
        </p:spPr>
        <p:txBody>
          <a:bodyPr>
            <a:normAutofit/>
          </a:bodyPr>
          <a:lstStyle>
            <a:lvl1pPr marL="0" indent="0">
              <a:buFontTx/>
              <a:buNone/>
              <a:defRPr sz="2000">
                <a:solidFill>
                  <a:schemeClr val="bg1"/>
                </a:solidFill>
                <a:latin typeface="+mn-lt"/>
                <a:cs typeface="Arial" panose="020B0604020202020204" pitchFamily="34" charset="0"/>
              </a:defRPr>
            </a:lvl1pPr>
          </a:lstStyle>
          <a:p>
            <a:pPr lvl="0"/>
            <a:r>
              <a:rPr lang="fi-FI" dirty="0" err="1"/>
              <a:t>Add</a:t>
            </a:r>
            <a:r>
              <a:rPr lang="fi-FI" dirty="0"/>
              <a:t> </a:t>
            </a:r>
            <a:r>
              <a:rPr lang="fi-FI" dirty="0" err="1"/>
              <a:t>text</a:t>
            </a:r>
            <a:r>
              <a:rPr lang="fi-FI" dirty="0"/>
              <a:t> </a:t>
            </a:r>
            <a:r>
              <a:rPr lang="fi-FI" dirty="0" err="1"/>
              <a:t>here</a:t>
            </a:r>
            <a:endParaRPr lang="fi-FI" dirty="0"/>
          </a:p>
        </p:txBody>
      </p:sp>
      <p:pic>
        <p:nvPicPr>
          <p:cNvPr id="9" name="Picture 8" descr="CMI Martti Ahtisaari peace foundation logo.">
            <a:extLst>
              <a:ext uri="{FF2B5EF4-FFF2-40B4-BE49-F238E27FC236}">
                <a16:creationId xmlns:a16="http://schemas.microsoft.com/office/drawing/2014/main" id="{770664C1-ED15-C2FB-8F5B-E4C898D5DAC2}"/>
              </a:ext>
            </a:extLst>
          </p:cNvPr>
          <p:cNvPicPr>
            <a:picLocks noChangeAspect="1"/>
          </p:cNvPicPr>
          <p:nvPr userDrawn="1"/>
        </p:nvPicPr>
        <p:blipFill>
          <a:blip r:embed="rId4"/>
          <a:stretch>
            <a:fillRect/>
          </a:stretch>
        </p:blipFill>
        <p:spPr>
          <a:xfrm>
            <a:off x="-37308" y="-34442"/>
            <a:ext cx="5469685" cy="1813855"/>
          </a:xfrm>
          <a:prstGeom prst="rect">
            <a:avLst/>
          </a:prstGeom>
        </p:spPr>
      </p:pic>
    </p:spTree>
    <p:extLst>
      <p:ext uri="{BB962C8B-B14F-4D97-AF65-F5344CB8AC3E}">
        <p14:creationId xmlns:p14="http://schemas.microsoft.com/office/powerpoint/2010/main" val="1608996387"/>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 image 5">
    <p:bg>
      <p:bgPr>
        <a:solidFill>
          <a:srgbClr val="E7D4FB"/>
        </a:solidFill>
        <a:effectLst/>
      </p:bgPr>
    </p:bg>
    <p:spTree>
      <p:nvGrpSpPr>
        <p:cNvPr id="1" name=""/>
        <p:cNvGrpSpPr/>
        <p:nvPr/>
      </p:nvGrpSpPr>
      <p:grpSpPr>
        <a:xfrm>
          <a:off x="0" y="0"/>
          <a:ext cx="0" cy="0"/>
          <a:chOff x="0" y="0"/>
          <a:chExt cx="0" cy="0"/>
        </a:xfrm>
      </p:grpSpPr>
      <p:sp>
        <p:nvSpPr>
          <p:cNvPr id="11" name="Tekstin paikkamerkki 2">
            <a:extLst>
              <a:ext uri="{FF2B5EF4-FFF2-40B4-BE49-F238E27FC236}">
                <a16:creationId xmlns:a16="http://schemas.microsoft.com/office/drawing/2014/main" id="{8152D109-806E-7C42-A43D-8EC7EE87E09F}"/>
              </a:ext>
            </a:extLst>
          </p:cNvPr>
          <p:cNvSpPr>
            <a:spLocks noGrp="1"/>
          </p:cNvSpPr>
          <p:nvPr>
            <p:ph type="body" sz="quarter" idx="11" hasCustomPrompt="1"/>
          </p:nvPr>
        </p:nvSpPr>
        <p:spPr>
          <a:xfrm>
            <a:off x="643171" y="2537403"/>
            <a:ext cx="5744377" cy="2020117"/>
          </a:xfrm>
          <a:prstGeom prst="rect">
            <a:avLst/>
          </a:prstGeom>
        </p:spPr>
        <p:txBody>
          <a:bodyPr anchor="b">
            <a:normAutofit/>
          </a:bodyPr>
          <a:lstStyle>
            <a:lvl1pPr marL="0" indent="0">
              <a:buFontTx/>
              <a:buNone/>
              <a:defRPr sz="4000" b="1" i="0" spc="-100" baseline="0">
                <a:solidFill>
                  <a:schemeClr val="bg1"/>
                </a:solidFill>
                <a:latin typeface="+mj-lt"/>
                <a:ea typeface="Fira Sans SemiBold" panose="020B0503050000020004" pitchFamily="34" charset="0"/>
                <a:cs typeface="Arial" panose="020B0604020202020204" pitchFamily="34" charset="0"/>
              </a:defRPr>
            </a:lvl1pPr>
          </a:lstStyle>
          <a:p>
            <a:pPr lvl="0"/>
            <a:r>
              <a:rPr lang="fi-FI" dirty="0" err="1"/>
              <a:t>Add</a:t>
            </a:r>
            <a:r>
              <a:rPr lang="fi-FI" dirty="0"/>
              <a:t> </a:t>
            </a:r>
            <a:r>
              <a:rPr lang="fi-FI" dirty="0" err="1"/>
              <a:t>title</a:t>
            </a:r>
            <a:r>
              <a:rPr lang="fi-FI" dirty="0"/>
              <a:t> </a:t>
            </a:r>
            <a:r>
              <a:rPr lang="fi-FI" dirty="0" err="1"/>
              <a:t>here</a:t>
            </a:r>
            <a:endParaRPr lang="fi-FI" dirty="0"/>
          </a:p>
        </p:txBody>
      </p:sp>
      <p:sp>
        <p:nvSpPr>
          <p:cNvPr id="2" name="Rectangle 1">
            <a:extLst>
              <a:ext uri="{FF2B5EF4-FFF2-40B4-BE49-F238E27FC236}">
                <a16:creationId xmlns:a16="http://schemas.microsoft.com/office/drawing/2014/main" id="{5B419E86-A7F2-F7F5-D02A-8AA86A221FE8}"/>
              </a:ext>
              <a:ext uri="{C183D7F6-B498-43B3-948B-1728B52AA6E4}">
                <adec:decorative xmlns:adec="http://schemas.microsoft.com/office/drawing/2017/decorative" val="1"/>
              </a:ext>
            </a:extLst>
          </p:cNvPr>
          <p:cNvSpPr/>
          <p:nvPr userDrawn="1"/>
        </p:nvSpPr>
        <p:spPr>
          <a:xfrm>
            <a:off x="440268" y="5904848"/>
            <a:ext cx="4717320" cy="953152"/>
          </a:xfrm>
          <a:prstGeom prst="rect">
            <a:avLst/>
          </a:prstGeom>
          <a:solidFill>
            <a:srgbClr val="E7D4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2489"/>
          </a:p>
        </p:txBody>
      </p:sp>
      <p:sp>
        <p:nvSpPr>
          <p:cNvPr id="21" name="Picture Placeholder 20">
            <a:extLst>
              <a:ext uri="{FF2B5EF4-FFF2-40B4-BE49-F238E27FC236}">
                <a16:creationId xmlns:a16="http://schemas.microsoft.com/office/drawing/2014/main" id="{0D3F9DC4-E328-D634-4CE3-4BEFD8869C31}"/>
              </a:ext>
            </a:extLst>
          </p:cNvPr>
          <p:cNvSpPr>
            <a:spLocks noGrp="1"/>
          </p:cNvSpPr>
          <p:nvPr>
            <p:ph type="pic" sz="quarter" idx="13"/>
          </p:nvPr>
        </p:nvSpPr>
        <p:spPr>
          <a:xfrm>
            <a:off x="6978523" y="480975"/>
            <a:ext cx="4774797" cy="5896050"/>
          </a:xfrm>
          <a:custGeom>
            <a:avLst/>
            <a:gdLst>
              <a:gd name="connsiteX0" fmla="*/ 220342 w 4774797"/>
              <a:gd name="connsiteY0" fmla="*/ 0 h 5896050"/>
              <a:gd name="connsiteX1" fmla="*/ 4554454 w 4774797"/>
              <a:gd name="connsiteY1" fmla="*/ 0 h 5896050"/>
              <a:gd name="connsiteX2" fmla="*/ 4774797 w 4774797"/>
              <a:gd name="connsiteY2" fmla="*/ 220421 h 5896050"/>
              <a:gd name="connsiteX3" fmla="*/ 4774797 w 4774797"/>
              <a:gd name="connsiteY3" fmla="*/ 5675629 h 5896050"/>
              <a:gd name="connsiteX4" fmla="*/ 4554454 w 4774797"/>
              <a:gd name="connsiteY4" fmla="*/ 5896050 h 5896050"/>
              <a:gd name="connsiteX5" fmla="*/ 985813 w 4774797"/>
              <a:gd name="connsiteY5" fmla="*/ 5896050 h 5896050"/>
              <a:gd name="connsiteX6" fmla="*/ 765470 w 4774797"/>
              <a:gd name="connsiteY6" fmla="*/ 5675629 h 5896050"/>
              <a:gd name="connsiteX7" fmla="*/ 765470 w 4774797"/>
              <a:gd name="connsiteY7" fmla="*/ 5377648 h 5896050"/>
              <a:gd name="connsiteX8" fmla="*/ 545128 w 4774797"/>
              <a:gd name="connsiteY8" fmla="*/ 5157228 h 5896050"/>
              <a:gd name="connsiteX9" fmla="*/ 220342 w 4774797"/>
              <a:gd name="connsiteY9" fmla="*/ 5157228 h 5896050"/>
              <a:gd name="connsiteX10" fmla="*/ 0 w 4774797"/>
              <a:gd name="connsiteY10" fmla="*/ 4936807 h 5896050"/>
              <a:gd name="connsiteX11" fmla="*/ 0 w 4774797"/>
              <a:gd name="connsiteY11" fmla="*/ 220554 h 5896050"/>
              <a:gd name="connsiteX12" fmla="*/ 220342 w 4774797"/>
              <a:gd name="connsiteY12" fmla="*/ 0 h 589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74797" h="5896050">
                <a:moveTo>
                  <a:pt x="220342" y="0"/>
                </a:moveTo>
                <a:lnTo>
                  <a:pt x="4554454" y="0"/>
                </a:lnTo>
                <a:cubicBezTo>
                  <a:pt x="4676215" y="0"/>
                  <a:pt x="4774797" y="98749"/>
                  <a:pt x="4774797" y="220421"/>
                </a:cubicBezTo>
                <a:lnTo>
                  <a:pt x="4774797" y="5675629"/>
                </a:lnTo>
                <a:cubicBezTo>
                  <a:pt x="4774797" y="5797433"/>
                  <a:pt x="4676082" y="5896050"/>
                  <a:pt x="4554454" y="5896050"/>
                </a:cubicBezTo>
                <a:lnTo>
                  <a:pt x="985813" y="5896050"/>
                </a:lnTo>
                <a:cubicBezTo>
                  <a:pt x="864051" y="5896050"/>
                  <a:pt x="765470" y="5797300"/>
                  <a:pt x="765470" y="5675629"/>
                </a:cubicBezTo>
                <a:lnTo>
                  <a:pt x="765470" y="5377648"/>
                </a:lnTo>
                <a:cubicBezTo>
                  <a:pt x="765470" y="5255844"/>
                  <a:pt x="666756" y="5157228"/>
                  <a:pt x="545128" y="5157228"/>
                </a:cubicBezTo>
                <a:lnTo>
                  <a:pt x="220342" y="5157228"/>
                </a:lnTo>
                <a:cubicBezTo>
                  <a:pt x="98581" y="5157228"/>
                  <a:pt x="0" y="5058478"/>
                  <a:pt x="0" y="4936807"/>
                </a:cubicBezTo>
                <a:lnTo>
                  <a:pt x="0" y="220554"/>
                </a:lnTo>
                <a:cubicBezTo>
                  <a:pt x="0" y="98749"/>
                  <a:pt x="98714" y="0"/>
                  <a:pt x="220342" y="0"/>
                </a:cubicBezTo>
                <a:close/>
              </a:path>
            </a:pathLst>
          </a:custGeom>
        </p:spPr>
        <p:txBody>
          <a:bodyPr wrap="square">
            <a:noAutofit/>
          </a:bodyPr>
          <a:lstStyle>
            <a:lvl1pPr marL="0" indent="0">
              <a:buNone/>
              <a:defRPr>
                <a:solidFill>
                  <a:sysClr val="windowText" lastClr="000000"/>
                </a:solidFill>
              </a:defRPr>
            </a:lvl1pPr>
          </a:lstStyle>
          <a:p>
            <a:r>
              <a:rPr lang="en-US"/>
              <a:t>Click icon to add picture</a:t>
            </a:r>
            <a:endParaRPr lang="fi-FI" dirty="0"/>
          </a:p>
        </p:txBody>
      </p:sp>
      <p:sp>
        <p:nvSpPr>
          <p:cNvPr id="13" name="Tekstin paikkamerkki 3">
            <a:extLst>
              <a:ext uri="{FF2B5EF4-FFF2-40B4-BE49-F238E27FC236}">
                <a16:creationId xmlns:a16="http://schemas.microsoft.com/office/drawing/2014/main" id="{995938F7-E598-244F-9A27-4078293C72D8}"/>
              </a:ext>
            </a:extLst>
          </p:cNvPr>
          <p:cNvSpPr>
            <a:spLocks noGrp="1"/>
          </p:cNvSpPr>
          <p:nvPr>
            <p:ph type="body" sz="quarter" idx="12" hasCustomPrompt="1"/>
          </p:nvPr>
        </p:nvSpPr>
        <p:spPr>
          <a:xfrm>
            <a:off x="643171" y="4850232"/>
            <a:ext cx="5744376" cy="1135144"/>
          </a:xfrm>
          <a:prstGeom prst="rect">
            <a:avLst/>
          </a:prstGeom>
        </p:spPr>
        <p:txBody>
          <a:bodyPr>
            <a:normAutofit/>
          </a:bodyPr>
          <a:lstStyle>
            <a:lvl1pPr marL="0" indent="0">
              <a:buFontTx/>
              <a:buNone/>
              <a:defRPr sz="2000">
                <a:solidFill>
                  <a:schemeClr val="bg1"/>
                </a:solidFill>
                <a:latin typeface="+mn-lt"/>
                <a:cs typeface="Arial" panose="020B0604020202020204" pitchFamily="34" charset="0"/>
              </a:defRPr>
            </a:lvl1pPr>
          </a:lstStyle>
          <a:p>
            <a:pPr lvl="0"/>
            <a:r>
              <a:rPr lang="fi-FI" dirty="0" err="1"/>
              <a:t>Add</a:t>
            </a:r>
            <a:r>
              <a:rPr lang="fi-FI" dirty="0"/>
              <a:t> </a:t>
            </a:r>
            <a:r>
              <a:rPr lang="fi-FI" dirty="0" err="1"/>
              <a:t>text</a:t>
            </a:r>
            <a:r>
              <a:rPr lang="fi-FI" dirty="0"/>
              <a:t> </a:t>
            </a:r>
            <a:r>
              <a:rPr lang="fi-FI" dirty="0" err="1"/>
              <a:t>here</a:t>
            </a:r>
            <a:endParaRPr lang="fi-FI" dirty="0"/>
          </a:p>
        </p:txBody>
      </p:sp>
      <p:pic>
        <p:nvPicPr>
          <p:cNvPr id="5" name="Picture 4" descr="CMI Martti Ahtisaari peace foundation logo.">
            <a:extLst>
              <a:ext uri="{FF2B5EF4-FFF2-40B4-BE49-F238E27FC236}">
                <a16:creationId xmlns:a16="http://schemas.microsoft.com/office/drawing/2014/main" id="{0CDB2C2F-768A-243C-33C4-FD7AF94A39B7}"/>
              </a:ext>
            </a:extLst>
          </p:cNvPr>
          <p:cNvPicPr>
            <a:picLocks noChangeAspect="1"/>
          </p:cNvPicPr>
          <p:nvPr userDrawn="1"/>
        </p:nvPicPr>
        <p:blipFill>
          <a:blip r:embed="rId2"/>
          <a:stretch>
            <a:fillRect/>
          </a:stretch>
        </p:blipFill>
        <p:spPr>
          <a:xfrm>
            <a:off x="-37313" y="-33147"/>
            <a:ext cx="5469690" cy="1813855"/>
          </a:xfrm>
          <a:prstGeom prst="rect">
            <a:avLst/>
          </a:prstGeom>
        </p:spPr>
      </p:pic>
    </p:spTree>
    <p:extLst>
      <p:ext uri="{BB962C8B-B14F-4D97-AF65-F5344CB8AC3E}">
        <p14:creationId xmlns:p14="http://schemas.microsoft.com/office/powerpoint/2010/main" val="1478153287"/>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emf"/><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83CE3FA-397B-CBD2-20CB-6710220345CA}"/>
              </a:ext>
              <a:ext uri="{C183D7F6-B498-43B3-948B-1728B52AA6E4}">
                <adec:decorative xmlns:adec="http://schemas.microsoft.com/office/drawing/2017/decorative" val="1"/>
              </a:ext>
            </a:extLst>
          </p:cNvPr>
          <p:cNvPicPr>
            <a:picLocks noChangeAspect="1"/>
          </p:cNvPicPr>
          <p:nvPr userDrawn="1"/>
        </p:nvPicPr>
        <p:blipFill>
          <a:blip r:embed="rId39"/>
          <a:stretch>
            <a:fillRect/>
          </a:stretch>
        </p:blipFill>
        <p:spPr>
          <a:xfrm>
            <a:off x="75909" y="5790297"/>
            <a:ext cx="3549941" cy="1177229"/>
          </a:xfrm>
          <a:prstGeom prst="rect">
            <a:avLst/>
          </a:prstGeom>
        </p:spPr>
      </p:pic>
      <p:sp>
        <p:nvSpPr>
          <p:cNvPr id="9" name="Text Placeholder 2">
            <a:extLst>
              <a:ext uri="{FF2B5EF4-FFF2-40B4-BE49-F238E27FC236}">
                <a16:creationId xmlns:a16="http://schemas.microsoft.com/office/drawing/2014/main" id="{7712D627-E392-544C-A4BA-49A0639AB40A}"/>
              </a:ext>
            </a:extLst>
          </p:cNvPr>
          <p:cNvSpPr>
            <a:spLocks noGrp="1"/>
          </p:cNvSpPr>
          <p:nvPr>
            <p:ph type="body" idx="1"/>
          </p:nvPr>
        </p:nvSpPr>
        <p:spPr>
          <a:xfrm>
            <a:off x="502930" y="1600201"/>
            <a:ext cx="11234939" cy="438018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Placeholder 5">
            <a:extLst>
              <a:ext uri="{FF2B5EF4-FFF2-40B4-BE49-F238E27FC236}">
                <a16:creationId xmlns:a16="http://schemas.microsoft.com/office/drawing/2014/main" id="{BFF2F86F-890D-3EF0-EC9C-E687CB4EB630}"/>
              </a:ext>
            </a:extLst>
          </p:cNvPr>
          <p:cNvSpPr>
            <a:spLocks noGrp="1"/>
          </p:cNvSpPr>
          <p:nvPr>
            <p:ph type="title"/>
          </p:nvPr>
        </p:nvSpPr>
        <p:spPr>
          <a:xfrm>
            <a:off x="502929" y="354735"/>
            <a:ext cx="11234939" cy="1089602"/>
          </a:xfrm>
          <a:prstGeom prst="rect">
            <a:avLst/>
          </a:prstGeom>
        </p:spPr>
        <p:txBody>
          <a:bodyPr vert="horz" lIns="91440" tIns="45720" rIns="91440" bIns="45720" rtlCol="0" anchor="ctr">
            <a:normAutofit/>
          </a:bodyPr>
          <a:lstStyle/>
          <a:p>
            <a:r>
              <a:rPr lang="en-US"/>
              <a:t>Click to edit Master title style</a:t>
            </a:r>
            <a:endParaRPr lang="fi-FI" dirty="0"/>
          </a:p>
        </p:txBody>
      </p:sp>
      <p:sp>
        <p:nvSpPr>
          <p:cNvPr id="7" name="Footer Placeholder 6">
            <a:extLst>
              <a:ext uri="{FF2B5EF4-FFF2-40B4-BE49-F238E27FC236}">
                <a16:creationId xmlns:a16="http://schemas.microsoft.com/office/drawing/2014/main" id="{A70B5051-E12F-B823-810F-E879F1171FF3}"/>
              </a:ext>
            </a:extLst>
          </p:cNvPr>
          <p:cNvSpPr>
            <a:spLocks noGrp="1"/>
          </p:cNvSpPr>
          <p:nvPr>
            <p:ph type="ftr" sz="quarter" idx="3"/>
          </p:nvPr>
        </p:nvSpPr>
        <p:spPr>
          <a:xfrm>
            <a:off x="4038600" y="6221267"/>
            <a:ext cx="4116388"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i-FI"/>
          </a:p>
        </p:txBody>
      </p:sp>
      <p:sp>
        <p:nvSpPr>
          <p:cNvPr id="10" name="Slide Number Placeholder 9">
            <a:extLst>
              <a:ext uri="{FF2B5EF4-FFF2-40B4-BE49-F238E27FC236}">
                <a16:creationId xmlns:a16="http://schemas.microsoft.com/office/drawing/2014/main" id="{70D63986-15E3-CE65-CBB2-BE4D50810758}"/>
              </a:ext>
            </a:extLst>
          </p:cNvPr>
          <p:cNvSpPr>
            <a:spLocks noGrp="1"/>
          </p:cNvSpPr>
          <p:nvPr>
            <p:ph type="sldNum" sz="quarter" idx="4"/>
          </p:nvPr>
        </p:nvSpPr>
        <p:spPr>
          <a:xfrm>
            <a:off x="8994668" y="6221267"/>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8E93914-96C8-4647-86E6-241AE46B8162}" type="slidenum">
              <a:rPr lang="fi-FI" smtClean="0"/>
              <a:t>‹#›</a:t>
            </a:fld>
            <a:endParaRPr lang="fi-FI"/>
          </a:p>
        </p:txBody>
      </p:sp>
    </p:spTree>
    <p:extLst>
      <p:ext uri="{BB962C8B-B14F-4D97-AF65-F5344CB8AC3E}">
        <p14:creationId xmlns:p14="http://schemas.microsoft.com/office/powerpoint/2010/main" val="2341843283"/>
      </p:ext>
    </p:extLst>
  </p:cSld>
  <p:clrMap bg1="lt1" tx1="dk1" bg2="lt2" tx2="dk2" accent1="accent1" accent2="accent2" accent3="accent3" accent4="accent4" accent5="accent5" accent6="accent6" hlink="hlink" folHlink="folHlink"/>
  <p:sldLayoutIdLst>
    <p:sldLayoutId id="2147483935" r:id="rId1"/>
    <p:sldLayoutId id="2147483947" r:id="rId2"/>
    <p:sldLayoutId id="2147483948" r:id="rId3"/>
    <p:sldLayoutId id="2147483970" r:id="rId4"/>
    <p:sldLayoutId id="2147483950" r:id="rId5"/>
    <p:sldLayoutId id="2147483971" r:id="rId6"/>
    <p:sldLayoutId id="2147483952" r:id="rId7"/>
    <p:sldLayoutId id="2147483951" r:id="rId8"/>
    <p:sldLayoutId id="2147483954" r:id="rId9"/>
    <p:sldLayoutId id="2147483953" r:id="rId10"/>
    <p:sldLayoutId id="2147483956" r:id="rId11"/>
    <p:sldLayoutId id="2147483955" r:id="rId12"/>
    <p:sldLayoutId id="2147483936" r:id="rId13"/>
    <p:sldLayoutId id="2147483939" r:id="rId14"/>
    <p:sldLayoutId id="2147483965" r:id="rId15"/>
    <p:sldLayoutId id="2147483940" r:id="rId16"/>
    <p:sldLayoutId id="2147483942" r:id="rId17"/>
    <p:sldLayoutId id="2147483959" r:id="rId18"/>
    <p:sldLayoutId id="2147483957" r:id="rId19"/>
    <p:sldLayoutId id="2147483960" r:id="rId20"/>
    <p:sldLayoutId id="2147483958" r:id="rId21"/>
    <p:sldLayoutId id="2147483961" r:id="rId22"/>
    <p:sldLayoutId id="2147483943" r:id="rId23"/>
    <p:sldLayoutId id="2147483963" r:id="rId24"/>
    <p:sldLayoutId id="2147483972" r:id="rId25"/>
    <p:sldLayoutId id="2147483973" r:id="rId26"/>
    <p:sldLayoutId id="2147483974" r:id="rId27"/>
    <p:sldLayoutId id="2147483975" r:id="rId28"/>
    <p:sldLayoutId id="2147483941" r:id="rId29"/>
    <p:sldLayoutId id="2147483968" r:id="rId30"/>
    <p:sldLayoutId id="2147483966" r:id="rId31"/>
    <p:sldLayoutId id="2147483964" r:id="rId32"/>
    <p:sldLayoutId id="2147483967" r:id="rId33"/>
    <p:sldLayoutId id="2147483962" r:id="rId34"/>
    <p:sldLayoutId id="2147483969" r:id="rId35"/>
    <p:sldLayoutId id="2147483945" r:id="rId36"/>
    <p:sldLayoutId id="2147483946" r:id="rId37"/>
  </p:sldLayoutIdLst>
  <p:hf hdr="0" dt="0"/>
  <p:txStyles>
    <p:titleStyle>
      <a:lvl1pPr algn="l" defTabSz="457189" rtl="0" eaLnBrk="1" latinLnBrk="0" hangingPunct="1">
        <a:spcBef>
          <a:spcPct val="0"/>
        </a:spcBef>
        <a:buNone/>
        <a:defRPr sz="3200" b="1" i="0" kern="1200" cap="none" spc="-100" baseline="0">
          <a:solidFill>
            <a:schemeClr val="tx1"/>
          </a:solidFill>
          <a:latin typeface="+mj-lt"/>
          <a:ea typeface="Fira Sans SemiBold" panose="020B0503050000020004" pitchFamily="34" charset="0"/>
          <a:cs typeface="Arial" panose="020B0604020202020204" pitchFamily="34" charset="0"/>
        </a:defRPr>
      </a:lvl1pPr>
    </p:titleStyle>
    <p:bodyStyle>
      <a:lvl1pPr marL="342891" indent="-342891" algn="l" defTabSz="457189" rtl="0" eaLnBrk="1" latinLnBrk="0" hangingPunct="1">
        <a:spcBef>
          <a:spcPct val="20000"/>
        </a:spcBef>
        <a:buClr>
          <a:schemeClr val="tx1"/>
        </a:buClr>
        <a:buFont typeface="Arial"/>
        <a:buChar char="•"/>
        <a:defRPr sz="2100" kern="1200">
          <a:solidFill>
            <a:schemeClr val="tx1"/>
          </a:solidFill>
          <a:latin typeface="+mn-lt"/>
          <a:ea typeface="+mn-ea"/>
          <a:cs typeface="Arial" panose="020B0604020202020204" pitchFamily="34" charset="0"/>
        </a:defRPr>
      </a:lvl1pPr>
      <a:lvl2pPr marL="742932" indent="-285744" algn="l" defTabSz="457189" rtl="0" eaLnBrk="1" latinLnBrk="0" hangingPunct="1">
        <a:spcBef>
          <a:spcPct val="20000"/>
        </a:spcBef>
        <a:buClr>
          <a:schemeClr val="tx1"/>
        </a:buClr>
        <a:buFont typeface="Arial"/>
        <a:buChar char="–"/>
        <a:defRPr sz="2000" kern="1200">
          <a:solidFill>
            <a:schemeClr val="tx1"/>
          </a:solidFill>
          <a:latin typeface="+mn-lt"/>
          <a:ea typeface="+mn-ea"/>
          <a:cs typeface="Arial" panose="020B0604020202020204" pitchFamily="34" charset="0"/>
        </a:defRPr>
      </a:lvl2pPr>
      <a:lvl3pPr marL="1142971" indent="-228594" algn="l" defTabSz="457189" rtl="0" eaLnBrk="1" latinLnBrk="0" hangingPunct="1">
        <a:spcBef>
          <a:spcPct val="20000"/>
        </a:spcBef>
        <a:buClr>
          <a:schemeClr val="tx1"/>
        </a:buClr>
        <a:buFont typeface="Arial"/>
        <a:buChar char="•"/>
        <a:defRPr sz="1867" kern="1200">
          <a:solidFill>
            <a:schemeClr val="tx1"/>
          </a:solidFill>
          <a:latin typeface="+mn-lt"/>
          <a:ea typeface="+mn-ea"/>
          <a:cs typeface="Arial" panose="020B0604020202020204" pitchFamily="34" charset="0"/>
        </a:defRPr>
      </a:lvl3pPr>
      <a:lvl4pPr marL="1600160" indent="-228594" algn="l" defTabSz="457189" rtl="0" eaLnBrk="1" latinLnBrk="0" hangingPunct="1">
        <a:spcBef>
          <a:spcPct val="20000"/>
        </a:spcBef>
        <a:buClr>
          <a:schemeClr val="tx1"/>
        </a:buClr>
        <a:buFont typeface="Arial"/>
        <a:buChar char="–"/>
        <a:defRPr sz="1600" kern="1200">
          <a:solidFill>
            <a:schemeClr val="tx1"/>
          </a:solidFill>
          <a:latin typeface="+mn-lt"/>
          <a:ea typeface="+mn-ea"/>
          <a:cs typeface="Arial" panose="020B0604020202020204" pitchFamily="34" charset="0"/>
        </a:defRPr>
      </a:lvl4pPr>
      <a:lvl5pPr marL="2057349" indent="-228594" algn="l" defTabSz="457189" rtl="0" eaLnBrk="1" latinLnBrk="0" hangingPunct="1">
        <a:spcBef>
          <a:spcPct val="20000"/>
        </a:spcBef>
        <a:buClr>
          <a:schemeClr val="tx1"/>
        </a:buClr>
        <a:buFont typeface="Arial"/>
        <a:buChar char="»"/>
        <a:defRPr sz="1600" kern="1200">
          <a:solidFill>
            <a:schemeClr val="tx1"/>
          </a:solidFill>
          <a:latin typeface="+mn-lt"/>
          <a:ea typeface="+mn-ea"/>
          <a:cs typeface="Arial" panose="020B0604020202020204" pitchFamily="34" charset="0"/>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67" kern="1200">
          <a:solidFill>
            <a:schemeClr val="tx1"/>
          </a:solidFill>
          <a:latin typeface="+mn-lt"/>
          <a:ea typeface="+mn-ea"/>
          <a:cs typeface="+mn-cs"/>
        </a:defRPr>
      </a:lvl1pPr>
      <a:lvl2pPr marL="457189" algn="l" defTabSz="457189" rtl="0" eaLnBrk="1" latinLnBrk="0" hangingPunct="1">
        <a:defRPr sz="1867" kern="1200">
          <a:solidFill>
            <a:schemeClr val="tx1"/>
          </a:solidFill>
          <a:latin typeface="+mn-lt"/>
          <a:ea typeface="+mn-ea"/>
          <a:cs typeface="+mn-cs"/>
        </a:defRPr>
      </a:lvl2pPr>
      <a:lvl3pPr marL="914377" algn="l" defTabSz="457189" rtl="0" eaLnBrk="1" latinLnBrk="0" hangingPunct="1">
        <a:defRPr sz="1867" kern="1200">
          <a:solidFill>
            <a:schemeClr val="tx1"/>
          </a:solidFill>
          <a:latin typeface="+mn-lt"/>
          <a:ea typeface="+mn-ea"/>
          <a:cs typeface="+mn-cs"/>
        </a:defRPr>
      </a:lvl3pPr>
      <a:lvl4pPr marL="1371566" algn="l" defTabSz="457189" rtl="0" eaLnBrk="1" latinLnBrk="0" hangingPunct="1">
        <a:defRPr sz="1867" kern="1200">
          <a:solidFill>
            <a:schemeClr val="tx1"/>
          </a:solidFill>
          <a:latin typeface="+mn-lt"/>
          <a:ea typeface="+mn-ea"/>
          <a:cs typeface="+mn-cs"/>
        </a:defRPr>
      </a:lvl4pPr>
      <a:lvl5pPr marL="1828754" algn="l" defTabSz="457189" rtl="0" eaLnBrk="1" latinLnBrk="0" hangingPunct="1">
        <a:defRPr sz="1867" kern="1200">
          <a:solidFill>
            <a:schemeClr val="tx1"/>
          </a:solidFill>
          <a:latin typeface="+mn-lt"/>
          <a:ea typeface="+mn-ea"/>
          <a:cs typeface="+mn-cs"/>
        </a:defRPr>
      </a:lvl5pPr>
      <a:lvl6pPr marL="2285943" algn="l" defTabSz="457189" rtl="0" eaLnBrk="1" latinLnBrk="0" hangingPunct="1">
        <a:defRPr sz="1867" kern="1200">
          <a:solidFill>
            <a:schemeClr val="tx1"/>
          </a:solidFill>
          <a:latin typeface="+mn-lt"/>
          <a:ea typeface="+mn-ea"/>
          <a:cs typeface="+mn-cs"/>
        </a:defRPr>
      </a:lvl6pPr>
      <a:lvl7pPr marL="2743131" algn="l" defTabSz="457189" rtl="0" eaLnBrk="1" latinLnBrk="0" hangingPunct="1">
        <a:defRPr sz="1867" kern="1200">
          <a:solidFill>
            <a:schemeClr val="tx1"/>
          </a:solidFill>
          <a:latin typeface="+mn-lt"/>
          <a:ea typeface="+mn-ea"/>
          <a:cs typeface="+mn-cs"/>
        </a:defRPr>
      </a:lvl7pPr>
      <a:lvl8pPr marL="3200320" algn="l" defTabSz="457189" rtl="0" eaLnBrk="1" latinLnBrk="0" hangingPunct="1">
        <a:defRPr sz="1867" kern="1200">
          <a:solidFill>
            <a:schemeClr val="tx1"/>
          </a:solidFill>
          <a:latin typeface="+mn-lt"/>
          <a:ea typeface="+mn-ea"/>
          <a:cs typeface="+mn-cs"/>
        </a:defRPr>
      </a:lvl8pPr>
      <a:lvl9pPr marL="3657509" algn="l" defTabSz="457189" rtl="0" eaLnBrk="1" latinLnBrk="0" hangingPunct="1">
        <a:defRPr sz="186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image" Target="../media/image42.png"/></Relationships>
</file>

<file path=ppt/slides/_rels/slide10.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44.png"/><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xml"/><Relationship Id="rId1" Type="http://schemas.openxmlformats.org/officeDocument/2006/relationships/slideLayout" Target="../slideLayouts/slideLayout36.xml"/><Relationship Id="rId4" Type="http://schemas.openxmlformats.org/officeDocument/2006/relationships/image" Target="../media/image45.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xml"/><Relationship Id="rId1" Type="http://schemas.openxmlformats.org/officeDocument/2006/relationships/slideLayout" Target="../slideLayouts/slideLayout36.xml"/><Relationship Id="rId4" Type="http://schemas.openxmlformats.org/officeDocument/2006/relationships/image" Target="../media/image45.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E540E2-2086-5E78-16C3-FA0D9D35C9DB}"/>
              </a:ext>
            </a:extLst>
          </p:cNvPr>
          <p:cNvSpPr>
            <a:spLocks noGrp="1"/>
          </p:cNvSpPr>
          <p:nvPr>
            <p:ph type="body" sz="quarter" idx="11"/>
          </p:nvPr>
        </p:nvSpPr>
        <p:spPr>
          <a:xfrm>
            <a:off x="587026" y="1400784"/>
            <a:ext cx="5934911" cy="3247052"/>
          </a:xfrm>
        </p:spPr>
        <p:txBody>
          <a:bodyPr>
            <a:normAutofit/>
          </a:bodyPr>
          <a:lstStyle/>
          <a:p>
            <a:pPr algn="ctr">
              <a:lnSpc>
                <a:spcPct val="115000"/>
              </a:lnSpc>
              <a:spcBef>
                <a:spcPts val="1000"/>
              </a:spcBef>
              <a:spcAft>
                <a:spcPts val="0"/>
              </a:spcAft>
            </a:pPr>
            <a:endParaRPr lang="ro-RO" sz="1800" b="1" dirty="0">
              <a:effectLst/>
              <a:latin typeface="+mn-lt"/>
              <a:ea typeface="MS PGothic" panose="020B0600070205080204" pitchFamily="34" charset="-128"/>
              <a:cs typeface="Times New Roman" panose="02020603050405020304" pitchFamily="18" charset="0"/>
            </a:endParaRPr>
          </a:p>
          <a:p>
            <a:pPr algn="ctr">
              <a:lnSpc>
                <a:spcPct val="115000"/>
              </a:lnSpc>
              <a:spcBef>
                <a:spcPts val="1000"/>
              </a:spcBef>
              <a:spcAft>
                <a:spcPts val="0"/>
              </a:spcAft>
            </a:pPr>
            <a:r>
              <a:rPr lang="en-GB" sz="2800" b="1" dirty="0">
                <a:effectLst/>
                <a:latin typeface="+mn-lt"/>
                <a:ea typeface="MS PGothic" panose="020B0600070205080204" pitchFamily="34" charset="-128"/>
                <a:cs typeface="Times New Roman" panose="02020603050405020304" pitchFamily="18" charset="0"/>
              </a:rPr>
              <a:t>Atelier de </a:t>
            </a:r>
            <a:r>
              <a:rPr lang="en-GB" sz="2800" b="1" dirty="0" err="1">
                <a:effectLst/>
                <a:latin typeface="+mn-lt"/>
                <a:ea typeface="MS PGothic" panose="020B0600070205080204" pitchFamily="34" charset="-128"/>
                <a:cs typeface="Times New Roman" panose="02020603050405020304" pitchFamily="18" charset="0"/>
              </a:rPr>
              <a:t>lucru</a:t>
            </a:r>
            <a:endParaRPr lang="ru-MD" sz="2800" b="1" dirty="0">
              <a:effectLst/>
              <a:latin typeface="+mn-lt"/>
              <a:ea typeface="MS PGothic" panose="020B0600070205080204" pitchFamily="34" charset="-128"/>
              <a:cs typeface="Times New Roman" panose="02020603050405020304" pitchFamily="18" charset="0"/>
            </a:endParaRPr>
          </a:p>
          <a:p>
            <a:pPr algn="ctr">
              <a:lnSpc>
                <a:spcPct val="115000"/>
              </a:lnSpc>
              <a:spcBef>
                <a:spcPts val="1000"/>
              </a:spcBef>
              <a:spcAft>
                <a:spcPts val="1200"/>
              </a:spcAft>
            </a:pPr>
            <a:r>
              <a:rPr lang="it-IT" sz="2800" b="1" dirty="0">
                <a:effectLst/>
                <a:latin typeface="+mn-lt"/>
                <a:ea typeface="MS PGothic" panose="020B0600070205080204" pitchFamily="34" charset="-128"/>
                <a:cs typeface="Times New Roman" panose="02020603050405020304" pitchFamily="18" charset="0"/>
              </a:rPr>
              <a:t>Promovarea educației multilingve ca instrument de management al diversităţii şi integrării sociale în Republica Moldova</a:t>
            </a:r>
            <a:endParaRPr lang="ru-MD" sz="2800" b="1" dirty="0">
              <a:effectLst/>
              <a:latin typeface="+mn-lt"/>
              <a:ea typeface="MS PGothic" panose="020B0600070205080204" pitchFamily="34" charset="-128"/>
              <a:cs typeface="Times New Roman" panose="02020603050405020304" pitchFamily="18" charset="0"/>
            </a:endParaRPr>
          </a:p>
        </p:txBody>
      </p:sp>
      <p:pic>
        <p:nvPicPr>
          <p:cNvPr id="6" name="Picture Placeholder 5">
            <a:extLst>
              <a:ext uri="{FF2B5EF4-FFF2-40B4-BE49-F238E27FC236}">
                <a16:creationId xmlns:a16="http://schemas.microsoft.com/office/drawing/2014/main" id="{3CC99093-296F-CD98-7D3E-96F429606A53}"/>
              </a:ext>
            </a:extLst>
          </p:cNvPr>
          <p:cNvPicPr>
            <a:picLocks noGrp="1" noChangeAspect="1"/>
          </p:cNvPicPr>
          <p:nvPr>
            <p:ph type="pic" sz="quarter" idx="13"/>
          </p:nvPr>
        </p:nvPicPr>
        <p:blipFill>
          <a:blip r:embed="rId3"/>
          <a:srcRect l="18846" r="18846"/>
          <a:stretch/>
        </p:blipFill>
        <p:spPr>
          <a:xfrm>
            <a:off x="6656328" y="1844264"/>
            <a:ext cx="4851918" cy="4360694"/>
          </a:xfrm>
        </p:spPr>
      </p:pic>
      <p:sp>
        <p:nvSpPr>
          <p:cNvPr id="3" name="Text Placeholder 2">
            <a:extLst>
              <a:ext uri="{FF2B5EF4-FFF2-40B4-BE49-F238E27FC236}">
                <a16:creationId xmlns:a16="http://schemas.microsoft.com/office/drawing/2014/main" id="{6F21C58A-7964-10B9-6839-CF5E3375F418}"/>
              </a:ext>
            </a:extLst>
          </p:cNvPr>
          <p:cNvSpPr>
            <a:spLocks noGrp="1"/>
          </p:cNvSpPr>
          <p:nvPr>
            <p:ph type="body" sz="quarter" idx="12"/>
          </p:nvPr>
        </p:nvSpPr>
        <p:spPr>
          <a:xfrm>
            <a:off x="452636" y="4842588"/>
            <a:ext cx="5934911" cy="1156040"/>
          </a:xfrm>
        </p:spPr>
        <p:txBody>
          <a:bodyPr>
            <a:normAutofit/>
          </a:bodyPr>
          <a:lstStyle/>
          <a:p>
            <a:pPr algn="ctr"/>
            <a:r>
              <a:rPr lang="ro-RO" sz="1800" dirty="0"/>
              <a:t>Cara Angela</a:t>
            </a:r>
          </a:p>
          <a:p>
            <a:endParaRPr lang="ro-RO" sz="1800" dirty="0"/>
          </a:p>
          <a:p>
            <a:pPr algn="ctr"/>
            <a:r>
              <a:rPr lang="ro-RO" sz="1600" dirty="0"/>
              <a:t>7 februarie 2025</a:t>
            </a:r>
            <a:endParaRPr lang="fi-FI" sz="1600" dirty="0"/>
          </a:p>
        </p:txBody>
      </p:sp>
      <p:pic>
        <p:nvPicPr>
          <p:cNvPr id="8" name="Picture 7" descr="A black background with white text&#10;&#10;Description automatically generated">
            <a:extLst>
              <a:ext uri="{FF2B5EF4-FFF2-40B4-BE49-F238E27FC236}">
                <a16:creationId xmlns:a16="http://schemas.microsoft.com/office/drawing/2014/main" id="{26923FD2-2FAD-A10A-3FE8-A28252C0B2A6}"/>
              </a:ext>
            </a:extLst>
          </p:cNvPr>
          <p:cNvPicPr>
            <a:picLocks noChangeAspect="1"/>
          </p:cNvPicPr>
          <p:nvPr/>
        </p:nvPicPr>
        <p:blipFill>
          <a:blip r:embed="rId4"/>
          <a:stretch>
            <a:fillRect/>
          </a:stretch>
        </p:blipFill>
        <p:spPr>
          <a:xfrm>
            <a:off x="5563328" y="510204"/>
            <a:ext cx="1413991" cy="890580"/>
          </a:xfrm>
          <a:prstGeom prst="rect">
            <a:avLst/>
          </a:prstGeom>
        </p:spPr>
      </p:pic>
      <p:pic>
        <p:nvPicPr>
          <p:cNvPr id="10" name="Picture 9" descr="A blue and yellow text on a black background&#10;&#10;Description automatically generated">
            <a:extLst>
              <a:ext uri="{FF2B5EF4-FFF2-40B4-BE49-F238E27FC236}">
                <a16:creationId xmlns:a16="http://schemas.microsoft.com/office/drawing/2014/main" id="{9A2CFAAC-48B2-E9AC-0C5B-643CC4428389}"/>
              </a:ext>
            </a:extLst>
          </p:cNvPr>
          <p:cNvPicPr>
            <a:picLocks noChangeAspect="1"/>
          </p:cNvPicPr>
          <p:nvPr/>
        </p:nvPicPr>
        <p:blipFill>
          <a:blip r:embed="rId5"/>
          <a:stretch>
            <a:fillRect/>
          </a:stretch>
        </p:blipFill>
        <p:spPr>
          <a:xfrm>
            <a:off x="7851759" y="578901"/>
            <a:ext cx="2461056" cy="714878"/>
          </a:xfrm>
          <a:prstGeom prst="rect">
            <a:avLst/>
          </a:prstGeom>
        </p:spPr>
      </p:pic>
    </p:spTree>
    <p:extLst>
      <p:ext uri="{BB962C8B-B14F-4D97-AF65-F5344CB8AC3E}">
        <p14:creationId xmlns:p14="http://schemas.microsoft.com/office/powerpoint/2010/main" val="1724268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a:extLst>
              <a:ext uri="{FF2B5EF4-FFF2-40B4-BE49-F238E27FC236}">
                <a16:creationId xmlns:a16="http://schemas.microsoft.com/office/drawing/2014/main" id="{8CB5792C-62B6-41BE-A79D-C18921E0850E}"/>
              </a:ext>
            </a:extLst>
          </p:cNvPr>
          <p:cNvSpPr>
            <a:spLocks noGrp="1"/>
          </p:cNvSpPr>
          <p:nvPr>
            <p:ph type="body" sz="quarter" idx="11"/>
          </p:nvPr>
        </p:nvSpPr>
        <p:spPr>
          <a:xfrm>
            <a:off x="933061" y="2037522"/>
            <a:ext cx="10319657" cy="2922104"/>
          </a:xfrm>
        </p:spPr>
        <p:txBody>
          <a:bodyPr>
            <a:normAutofit/>
          </a:bodyPr>
          <a:lstStyle/>
          <a:p>
            <a:pPr algn="just">
              <a:lnSpc>
                <a:spcPct val="115000"/>
              </a:lnSpc>
              <a:spcAft>
                <a:spcPts val="0"/>
              </a:spcAft>
            </a:pPr>
            <a:r>
              <a:rPr lang="ro-MD" sz="2400" b="1" dirty="0">
                <a:solidFill>
                  <a:schemeClr val="bg2">
                    <a:lumMod val="20000"/>
                    <a:lumOff val="80000"/>
                  </a:schemeClr>
                </a:solidFill>
                <a:effectLst/>
                <a:ea typeface="Calibri" panose="020F0502020204030204" pitchFamily="34" charset="0"/>
                <a:cs typeface="Arial" panose="020B0604020202020204" pitchFamily="34" charset="0"/>
              </a:rPr>
              <a:t>4.Selectarea modelului de Program bilingv/multilingv adecvat</a:t>
            </a:r>
            <a:endParaRPr lang="ru-MD" sz="2400" dirty="0">
              <a:solidFill>
                <a:schemeClr val="bg2">
                  <a:lumMod val="20000"/>
                  <a:lumOff val="80000"/>
                </a:schemeClr>
              </a:solidFill>
              <a:effectLst/>
              <a:ea typeface="Calibri" panose="020F0502020204030204" pitchFamily="34" charset="0"/>
              <a:cs typeface="Arial" panose="020B0604020202020204" pitchFamily="34" charset="0"/>
            </a:endParaRPr>
          </a:p>
          <a:p>
            <a:pPr marL="285750" indent="-285750" algn="just">
              <a:lnSpc>
                <a:spcPct val="115000"/>
              </a:lnSpc>
              <a:spcAft>
                <a:spcPts val="0"/>
              </a:spcAft>
              <a:buFont typeface="Wingdings" panose="05000000000000000000" pitchFamily="2" charset="2"/>
              <a:buChar char="Ø"/>
            </a:pPr>
            <a:r>
              <a:rPr lang="ro-MD" sz="1600" dirty="0">
                <a:effectLst/>
                <a:ea typeface="Times New Roman" panose="02020603050405020304" pitchFamily="18" charset="0"/>
                <a:cs typeface="Arial" panose="020B0604020202020204" pitchFamily="34" charset="0"/>
              </a:rPr>
              <a:t>În baza informațiilor obținute în urma consultărilor cu părțile interesate, instituția de învățământ general va selecta modelul de Program școlar bilingv/multilingv și modelul de Plan-cadru de învățământ recomandat de Ministerul Educației și Cercetării, care se potrivește contextului educațional specific al instituției de învățământ general.</a:t>
            </a:r>
            <a:endParaRPr lang="ru-MD" sz="1600" dirty="0">
              <a:effectLst/>
              <a:ea typeface="Calibri" panose="020F0502020204030204" pitchFamily="34" charset="0"/>
              <a:cs typeface="Arial" panose="020B0604020202020204" pitchFamily="34" charset="0"/>
            </a:endParaRPr>
          </a:p>
          <a:p>
            <a:pPr marL="285750" indent="-285750" algn="just">
              <a:lnSpc>
                <a:spcPct val="115000"/>
              </a:lnSpc>
              <a:spcAft>
                <a:spcPts val="0"/>
              </a:spcAft>
              <a:buFont typeface="Wingdings" panose="05000000000000000000" pitchFamily="2" charset="2"/>
              <a:buChar char="Ø"/>
            </a:pPr>
            <a:r>
              <a:rPr lang="ro-MD" sz="1600" dirty="0">
                <a:effectLst/>
                <a:ea typeface="Times New Roman" panose="02020603050405020304" pitchFamily="18" charset="0"/>
                <a:cs typeface="Arial" panose="020B0604020202020204" pitchFamily="34" charset="0"/>
              </a:rPr>
              <a:t>Modelul de Program școlar bilingv/multilingv și modelul de Plan-cadru selectat, vor fi discutate și aprobate în cadrul Consiliului Profesoral și al Consiliului de Administrație al instituției de învățământ general.</a:t>
            </a:r>
            <a:endParaRPr lang="ru-MD" sz="1600" dirty="0">
              <a:effectLst/>
              <a:ea typeface="Calibri" panose="020F0502020204030204" pitchFamily="34" charset="0"/>
              <a:cs typeface="Arial" panose="020B0604020202020204" pitchFamily="34" charset="0"/>
            </a:endParaRPr>
          </a:p>
          <a:p>
            <a:endParaRPr lang="ru-MD" dirty="0"/>
          </a:p>
        </p:txBody>
      </p:sp>
      <p:pic>
        <p:nvPicPr>
          <p:cNvPr id="3" name="Graphic 2" descr="Badge Question Mark with solid fill">
            <a:extLst>
              <a:ext uri="{FF2B5EF4-FFF2-40B4-BE49-F238E27FC236}">
                <a16:creationId xmlns:a16="http://schemas.microsoft.com/office/drawing/2014/main" id="{151B38B5-68A3-AEB9-5B4E-FBED91EDC66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158309" y="4959626"/>
            <a:ext cx="696687" cy="696687"/>
          </a:xfrm>
          <a:prstGeom prst="rect">
            <a:avLst/>
          </a:prstGeom>
        </p:spPr>
      </p:pic>
      <p:sp>
        <p:nvSpPr>
          <p:cNvPr id="4" name="TextBox 3">
            <a:extLst>
              <a:ext uri="{FF2B5EF4-FFF2-40B4-BE49-F238E27FC236}">
                <a16:creationId xmlns:a16="http://schemas.microsoft.com/office/drawing/2014/main" id="{06017369-8D6C-C9BA-E144-A1D24D1EDFAA}"/>
              </a:ext>
            </a:extLst>
          </p:cNvPr>
          <p:cNvSpPr txBox="1"/>
          <p:nvPr/>
        </p:nvSpPr>
        <p:spPr>
          <a:xfrm>
            <a:off x="6092889" y="4558963"/>
            <a:ext cx="5095300" cy="1620124"/>
          </a:xfrm>
          <a:prstGeom prst="rect">
            <a:avLst/>
          </a:prstGeom>
          <a:noFill/>
        </p:spPr>
        <p:txBody>
          <a:bodyPr wrap="square" rtlCol="0">
            <a:spAutoFit/>
          </a:bodyPr>
          <a:lstStyle/>
          <a:p>
            <a:pPr>
              <a:lnSpc>
                <a:spcPct val="120000"/>
              </a:lnSpc>
            </a:pPr>
            <a:r>
              <a:rPr lang="ro-MD" sz="1400" b="1" dirty="0">
                <a:cs typeface="Trebuchet MS"/>
              </a:rPr>
              <a:t>Considerați că la această etapă, aveți nevoie de suport adițional în selectarea modelului de Program bilingv/multilingv ?</a:t>
            </a:r>
          </a:p>
          <a:p>
            <a:pPr>
              <a:lnSpc>
                <a:spcPct val="120000"/>
              </a:lnSpc>
            </a:pPr>
            <a:r>
              <a:rPr lang="ro-RO" sz="1400" b="1" dirty="0"/>
              <a:t>Dacă da, care sunt activitățile/acțiunile importante, în viziunea dumneavoastră, care ar trebui realizate pentru această etapă?</a:t>
            </a:r>
            <a:endParaRPr lang="ro-MD" sz="1400" b="1" dirty="0">
              <a:cs typeface="Trebuchet MS"/>
            </a:endParaRPr>
          </a:p>
        </p:txBody>
      </p:sp>
    </p:spTree>
    <p:extLst>
      <p:ext uri="{BB962C8B-B14F-4D97-AF65-F5344CB8AC3E}">
        <p14:creationId xmlns:p14="http://schemas.microsoft.com/office/powerpoint/2010/main" val="2748333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a:extLst>
              <a:ext uri="{FF2B5EF4-FFF2-40B4-BE49-F238E27FC236}">
                <a16:creationId xmlns:a16="http://schemas.microsoft.com/office/drawing/2014/main" id="{EAB32E9E-812B-4BC5-90BA-98F666448218}"/>
              </a:ext>
            </a:extLst>
          </p:cNvPr>
          <p:cNvSpPr>
            <a:spLocks noGrp="1"/>
          </p:cNvSpPr>
          <p:nvPr>
            <p:ph type="body" sz="quarter" idx="11"/>
          </p:nvPr>
        </p:nvSpPr>
        <p:spPr>
          <a:xfrm>
            <a:off x="1010931" y="2402958"/>
            <a:ext cx="10017853" cy="3527052"/>
          </a:xfrm>
        </p:spPr>
        <p:txBody>
          <a:bodyPr>
            <a:normAutofit fontScale="55000" lnSpcReduction="20000"/>
          </a:bodyPr>
          <a:lstStyle/>
          <a:p>
            <a:endParaRPr lang="ro-MD" sz="1800" b="1" dirty="0">
              <a:effectLst/>
              <a:latin typeface="Times New Roman" panose="02020603050405020304" pitchFamily="18" charset="0"/>
              <a:ea typeface="Calibri" panose="020F0502020204030204" pitchFamily="34" charset="0"/>
            </a:endParaRPr>
          </a:p>
          <a:p>
            <a:r>
              <a:rPr lang="ro-MD" sz="3800" b="1" dirty="0">
                <a:solidFill>
                  <a:schemeClr val="bg2">
                    <a:lumMod val="20000"/>
                    <a:lumOff val="80000"/>
                  </a:schemeClr>
                </a:solidFill>
                <a:latin typeface="Times New Roman" panose="02020603050405020304" pitchFamily="18" charset="0"/>
                <a:ea typeface="Calibri" panose="020F0502020204030204" pitchFamily="34" charset="0"/>
              </a:rPr>
              <a:t>5. D</a:t>
            </a:r>
            <a:r>
              <a:rPr lang="ro-MD" sz="3800" b="1" dirty="0">
                <a:solidFill>
                  <a:schemeClr val="bg2">
                    <a:lumMod val="20000"/>
                    <a:lumOff val="80000"/>
                  </a:schemeClr>
                </a:solidFill>
                <a:effectLst/>
                <a:latin typeface="Times New Roman" panose="02020603050405020304" pitchFamily="18" charset="0"/>
                <a:ea typeface="Calibri" panose="020F0502020204030204" pitchFamily="34" charset="0"/>
              </a:rPr>
              <a:t>iagnostic privind resursele disponibile la nivel de unitate școlară</a:t>
            </a:r>
          </a:p>
          <a:p>
            <a:pPr lvl="0" algn="just">
              <a:lnSpc>
                <a:spcPct val="115000"/>
              </a:lnSpc>
              <a:spcAft>
                <a:spcPts val="0"/>
              </a:spcAft>
            </a:pPr>
            <a:endParaRPr lang="ro-MD" sz="1800" b="1" dirty="0">
              <a:effectLst/>
              <a:latin typeface="Times New Roman" panose="02020603050405020304" pitchFamily="18" charset="0"/>
              <a:ea typeface="Times New Roman" panose="02020603050405020304" pitchFamily="18" charset="0"/>
              <a:cs typeface="Arial" panose="020B0604020202020204" pitchFamily="34" charset="0"/>
            </a:endParaRPr>
          </a:p>
          <a:p>
            <a:pPr lvl="0" algn="just">
              <a:lnSpc>
                <a:spcPct val="115000"/>
              </a:lnSpc>
              <a:spcAft>
                <a:spcPts val="0"/>
              </a:spcAft>
            </a:pPr>
            <a:r>
              <a:rPr lang="ro-MD" sz="2600" b="1" dirty="0">
                <a:effectLst/>
                <a:ea typeface="Times New Roman" panose="02020603050405020304" pitchFamily="18" charset="0"/>
                <a:cs typeface="Arial" panose="020B0604020202020204" pitchFamily="34" charset="0"/>
              </a:rPr>
              <a:t>Include:</a:t>
            </a:r>
          </a:p>
          <a:p>
            <a:pPr marL="342900" lvl="0" indent="-342900" algn="just">
              <a:lnSpc>
                <a:spcPct val="115000"/>
              </a:lnSpc>
              <a:spcAft>
                <a:spcPts val="0"/>
              </a:spcAft>
              <a:buFont typeface="Wingdings" panose="05000000000000000000" pitchFamily="2" charset="2"/>
              <a:buChar char="Ø"/>
            </a:pPr>
            <a:r>
              <a:rPr lang="ro-MD" sz="2600" b="1" dirty="0">
                <a:effectLst/>
                <a:ea typeface="Times New Roman" panose="02020603050405020304" pitchFamily="18" charset="0"/>
                <a:cs typeface="Arial" panose="020B0604020202020204" pitchFamily="34" charset="0"/>
              </a:rPr>
              <a:t>Resursele umane disponibile: </a:t>
            </a:r>
            <a:r>
              <a:rPr lang="ro-MD" sz="2600" dirty="0">
                <a:effectLst/>
                <a:ea typeface="Times New Roman" panose="02020603050405020304" pitchFamily="18" charset="0"/>
                <a:cs typeface="Arial" panose="020B0604020202020204" pitchFamily="34" charset="0"/>
              </a:rPr>
              <a:t>se va analiza numărul și competențele cadrelor didactice, </a:t>
            </a:r>
            <a:r>
              <a:rPr lang="ro-MD" sz="2600" dirty="0">
                <a:effectLst/>
                <a:ea typeface="Calibri" panose="020F0502020204030204" pitchFamily="34" charset="0"/>
                <a:cs typeface="Arial" panose="020B0604020202020204" pitchFamily="34" charset="0"/>
              </a:rPr>
              <a:t>care dețin un atestat de competențe lingvistice, cel puțin la nivelul B1, corespunzător Cadrului European Comun de Referință pentru Limbi (CECRL) în vederea predării disciplinelor nonlingvistice în limba romană și limba minorităților naționale în primul an de studiu.</a:t>
            </a:r>
            <a:endParaRPr lang="ru-MD" sz="2600" dirty="0">
              <a:effectLst/>
              <a:ea typeface="Calibri" panose="020F0502020204030204" pitchFamily="34" charset="0"/>
              <a:cs typeface="Arial" panose="020B0604020202020204" pitchFamily="34" charset="0"/>
            </a:endParaRPr>
          </a:p>
          <a:p>
            <a:pPr marL="342900" lvl="0" indent="-342900" algn="just">
              <a:lnSpc>
                <a:spcPct val="115000"/>
              </a:lnSpc>
              <a:spcAft>
                <a:spcPts val="0"/>
              </a:spcAft>
              <a:buFont typeface="Wingdings" panose="05000000000000000000" pitchFamily="2" charset="2"/>
              <a:buChar char="Ø"/>
            </a:pPr>
            <a:r>
              <a:rPr lang="ro-MD" sz="2600" b="1" dirty="0">
                <a:effectLst/>
                <a:ea typeface="Times New Roman" panose="02020603050405020304" pitchFamily="18" charset="0"/>
                <a:cs typeface="Arial" panose="020B0604020202020204" pitchFamily="34" charset="0"/>
              </a:rPr>
              <a:t>Materiale didactice existente și necesare: </a:t>
            </a:r>
            <a:r>
              <a:rPr lang="ro-MD" sz="2600" dirty="0">
                <a:effectLst/>
                <a:ea typeface="Times New Roman" panose="02020603050405020304" pitchFamily="18" charset="0"/>
                <a:cs typeface="Arial" panose="020B0604020202020204" pitchFamily="34" charset="0"/>
              </a:rPr>
              <a:t>verificarea existenței materialelor didactice adecvate, inclusiv manuale, ghiduri metodologice și resurse educaționale digitale pentru implementarea Programelor școlare bilingve/multilingve.</a:t>
            </a:r>
            <a:endParaRPr lang="ru-MD" sz="2600" dirty="0">
              <a:effectLst/>
              <a:ea typeface="Calibri" panose="020F0502020204030204" pitchFamily="34" charset="0"/>
              <a:cs typeface="Arial" panose="020B0604020202020204" pitchFamily="34" charset="0"/>
            </a:endParaRPr>
          </a:p>
          <a:p>
            <a:pPr marL="342900" lvl="0" indent="-342900" algn="just">
              <a:lnSpc>
                <a:spcPct val="115000"/>
              </a:lnSpc>
              <a:spcAft>
                <a:spcPts val="0"/>
              </a:spcAft>
              <a:buFont typeface="Wingdings" panose="05000000000000000000" pitchFamily="2" charset="2"/>
              <a:buChar char="Ø"/>
            </a:pPr>
            <a:r>
              <a:rPr lang="ro-MD" sz="2600" b="1" dirty="0">
                <a:effectLst/>
                <a:ea typeface="Times New Roman" panose="02020603050405020304" pitchFamily="18" charset="0"/>
                <a:cs typeface="Arial" panose="020B0604020202020204" pitchFamily="34" charset="0"/>
              </a:rPr>
              <a:t>Infrastructura și dotările instituției: </a:t>
            </a:r>
            <a:r>
              <a:rPr lang="ro-MD" sz="2600" dirty="0">
                <a:effectLst/>
                <a:ea typeface="Times New Roman" panose="02020603050405020304" pitchFamily="18" charset="0"/>
                <a:cs typeface="Arial" panose="020B0604020202020204" pitchFamily="34" charset="0"/>
              </a:rPr>
              <a:t>se vor analiza echipamentele disponibile în cadrul instituției de învățământ general (calculatoare, laptopuri, table interactive, etc.) și necesitățile de modernizare în corespundere </a:t>
            </a:r>
            <a:r>
              <a:rPr lang="ro-MD" sz="2600" dirty="0">
                <a:effectLst/>
                <a:ea typeface="Calibri" panose="020F0502020204030204" pitchFamily="34" charset="0"/>
                <a:cs typeface="Arial" panose="020B0604020202020204" pitchFamily="34" charset="0"/>
              </a:rPr>
              <a:t>cu cerințele programelor școlare bilingve/multilingve ce urmează a fi adoptate.</a:t>
            </a:r>
            <a:endParaRPr lang="ru-MD" sz="2600" dirty="0">
              <a:effectLst/>
              <a:ea typeface="Calibri" panose="020F0502020204030204" pitchFamily="34" charset="0"/>
              <a:cs typeface="Arial" panose="020B0604020202020204" pitchFamily="34" charset="0"/>
            </a:endParaRPr>
          </a:p>
          <a:p>
            <a:endParaRPr lang="ro-MD" sz="1800" b="1" dirty="0">
              <a:effectLst/>
              <a:latin typeface="Times New Roman" panose="02020603050405020304" pitchFamily="18" charset="0"/>
              <a:ea typeface="Calibri" panose="020F0502020204030204" pitchFamily="34" charset="0"/>
            </a:endParaRPr>
          </a:p>
          <a:p>
            <a:endParaRPr lang="ro-MD" sz="1800" b="1" dirty="0">
              <a:latin typeface="Times New Roman" panose="02020603050405020304" pitchFamily="18" charset="0"/>
            </a:endParaRPr>
          </a:p>
          <a:p>
            <a:endParaRPr lang="ro-MD" sz="1800" b="1" dirty="0">
              <a:latin typeface="Times New Roman" panose="02020603050405020304" pitchFamily="18" charset="0"/>
            </a:endParaRPr>
          </a:p>
          <a:p>
            <a:endParaRPr lang="ro-MD" sz="1800" b="1" dirty="0">
              <a:latin typeface="Times New Roman" panose="02020603050405020304" pitchFamily="18" charset="0"/>
            </a:endParaRPr>
          </a:p>
          <a:p>
            <a:endParaRPr lang="ro-MD" sz="1800" b="1" dirty="0">
              <a:latin typeface="Times New Roman" panose="02020603050405020304" pitchFamily="18" charset="0"/>
            </a:endParaRPr>
          </a:p>
          <a:p>
            <a:endParaRPr lang="ro-MD" sz="1800" b="1" dirty="0">
              <a:latin typeface="Times New Roman" panose="02020603050405020304" pitchFamily="18" charset="0"/>
            </a:endParaRPr>
          </a:p>
          <a:p>
            <a:endParaRPr lang="ro-MD" sz="1800" b="1" dirty="0">
              <a:latin typeface="Times New Roman" panose="02020603050405020304" pitchFamily="18" charset="0"/>
            </a:endParaRPr>
          </a:p>
          <a:p>
            <a:endParaRPr lang="ru-MD" dirty="0"/>
          </a:p>
        </p:txBody>
      </p:sp>
      <p:pic>
        <p:nvPicPr>
          <p:cNvPr id="3" name="Graphic 2" descr="Badge Question Mark with solid fill">
            <a:extLst>
              <a:ext uri="{FF2B5EF4-FFF2-40B4-BE49-F238E27FC236}">
                <a16:creationId xmlns:a16="http://schemas.microsoft.com/office/drawing/2014/main" id="{BB6E6237-BA9F-4540-AB04-AD3076A28EC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421786" y="5111096"/>
            <a:ext cx="696687" cy="696687"/>
          </a:xfrm>
          <a:prstGeom prst="rect">
            <a:avLst/>
          </a:prstGeom>
        </p:spPr>
      </p:pic>
      <p:sp>
        <p:nvSpPr>
          <p:cNvPr id="4" name="TextBox 3">
            <a:extLst>
              <a:ext uri="{FF2B5EF4-FFF2-40B4-BE49-F238E27FC236}">
                <a16:creationId xmlns:a16="http://schemas.microsoft.com/office/drawing/2014/main" id="{3008756F-6FB7-4DBC-BE60-4E6E830FD72C}"/>
              </a:ext>
            </a:extLst>
          </p:cNvPr>
          <p:cNvSpPr txBox="1"/>
          <p:nvPr/>
        </p:nvSpPr>
        <p:spPr>
          <a:xfrm>
            <a:off x="7277878" y="5144238"/>
            <a:ext cx="3910311" cy="1361591"/>
          </a:xfrm>
          <a:prstGeom prst="rect">
            <a:avLst/>
          </a:prstGeom>
          <a:noFill/>
        </p:spPr>
        <p:txBody>
          <a:bodyPr wrap="square" rtlCol="0">
            <a:spAutoFit/>
          </a:bodyPr>
          <a:lstStyle/>
          <a:p>
            <a:pPr>
              <a:lnSpc>
                <a:spcPct val="120000"/>
              </a:lnSpc>
            </a:pPr>
            <a:r>
              <a:rPr lang="ro-MD" sz="1400" b="1" dirty="0">
                <a:cs typeface="Trebuchet MS"/>
              </a:rPr>
              <a:t>Cum considerați, de ce instrumente ați avea nevoie pentru a realiza acest diagnostic ? </a:t>
            </a:r>
          </a:p>
          <a:p>
            <a:pPr>
              <a:lnSpc>
                <a:spcPct val="120000"/>
              </a:lnSpc>
            </a:pPr>
            <a:endParaRPr lang="ro-MD" sz="1400" b="1" dirty="0">
              <a:cs typeface="Trebuchet MS"/>
            </a:endParaRPr>
          </a:p>
          <a:p>
            <a:pPr>
              <a:lnSpc>
                <a:spcPct val="120000"/>
              </a:lnSpc>
            </a:pPr>
            <a:r>
              <a:rPr lang="ro-MD" sz="1400" b="1" dirty="0">
                <a:cs typeface="Trebuchet MS"/>
              </a:rPr>
              <a:t> </a:t>
            </a:r>
          </a:p>
          <a:p>
            <a:pPr>
              <a:lnSpc>
                <a:spcPct val="120000"/>
              </a:lnSpc>
            </a:pPr>
            <a:r>
              <a:rPr lang="ro-MD" sz="1400" b="1" dirty="0">
                <a:cs typeface="Trebuchet MS"/>
              </a:rPr>
              <a:t> </a:t>
            </a:r>
          </a:p>
        </p:txBody>
      </p:sp>
    </p:spTree>
    <p:extLst>
      <p:ext uri="{BB962C8B-B14F-4D97-AF65-F5344CB8AC3E}">
        <p14:creationId xmlns:p14="http://schemas.microsoft.com/office/powerpoint/2010/main" val="2123194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a:extLst>
              <a:ext uri="{FF2B5EF4-FFF2-40B4-BE49-F238E27FC236}">
                <a16:creationId xmlns:a16="http://schemas.microsoft.com/office/drawing/2014/main" id="{9A57B39C-A1D1-4329-BB1F-F69F3A7A8769}"/>
              </a:ext>
            </a:extLst>
          </p:cNvPr>
          <p:cNvSpPr>
            <a:spLocks noGrp="1"/>
          </p:cNvSpPr>
          <p:nvPr>
            <p:ph type="body" sz="quarter" idx="11"/>
          </p:nvPr>
        </p:nvSpPr>
        <p:spPr>
          <a:xfrm>
            <a:off x="821095" y="2037522"/>
            <a:ext cx="10412962" cy="2922104"/>
          </a:xfrm>
        </p:spPr>
        <p:txBody>
          <a:bodyPr>
            <a:normAutofit fontScale="25000" lnSpcReduction="20000"/>
          </a:bodyPr>
          <a:lstStyle/>
          <a:p>
            <a:endParaRPr lang="ro-MD" sz="1800" b="1" dirty="0">
              <a:effectLst/>
              <a:latin typeface="Times New Roman" panose="02020603050405020304" pitchFamily="18" charset="0"/>
              <a:ea typeface="Times New Roman" panose="02020603050405020304" pitchFamily="18" charset="0"/>
              <a:cs typeface="Arial" panose="020B0604020202020204" pitchFamily="34" charset="0"/>
            </a:endParaRPr>
          </a:p>
          <a:p>
            <a:endParaRPr lang="ro-MD" sz="1800" b="1" dirty="0">
              <a:latin typeface="Times New Roman" panose="02020603050405020304" pitchFamily="18" charset="0"/>
              <a:ea typeface="Times New Roman" panose="02020603050405020304" pitchFamily="18" charset="0"/>
            </a:endParaRPr>
          </a:p>
          <a:p>
            <a:endParaRPr lang="ro-MD" sz="1800" b="1" dirty="0">
              <a:effectLst/>
              <a:latin typeface="Times New Roman" panose="02020603050405020304" pitchFamily="18" charset="0"/>
              <a:ea typeface="Times New Roman" panose="02020603050405020304" pitchFamily="18" charset="0"/>
              <a:cs typeface="Arial" panose="020B0604020202020204" pitchFamily="34" charset="0"/>
            </a:endParaRPr>
          </a:p>
          <a:p>
            <a:endParaRPr lang="ro-MD" sz="1800" b="1" dirty="0">
              <a:latin typeface="Times New Roman" panose="02020603050405020304" pitchFamily="18" charset="0"/>
              <a:ea typeface="Times New Roman" panose="02020603050405020304" pitchFamily="18" charset="0"/>
            </a:endParaRPr>
          </a:p>
          <a:p>
            <a:endParaRPr lang="ro-MD" sz="1800" b="1" dirty="0">
              <a:effectLst/>
              <a:latin typeface="Times New Roman" panose="02020603050405020304" pitchFamily="18" charset="0"/>
              <a:ea typeface="Times New Roman" panose="02020603050405020304" pitchFamily="18" charset="0"/>
              <a:cs typeface="Arial" panose="020B0604020202020204" pitchFamily="34" charset="0"/>
            </a:endParaRPr>
          </a:p>
          <a:p>
            <a:endParaRPr lang="ro-MD" sz="9600" b="1" dirty="0">
              <a:solidFill>
                <a:schemeClr val="bg2">
                  <a:lumMod val="20000"/>
                  <a:lumOff val="80000"/>
                </a:schemeClr>
              </a:solidFill>
              <a:effectLst/>
              <a:ea typeface="Times New Roman" panose="02020603050405020304" pitchFamily="18" charset="0"/>
              <a:cs typeface="Arial" panose="020B0604020202020204" pitchFamily="34" charset="0"/>
            </a:endParaRPr>
          </a:p>
          <a:p>
            <a:r>
              <a:rPr lang="ro-MD" sz="9600" b="1" dirty="0">
                <a:solidFill>
                  <a:schemeClr val="bg2">
                    <a:lumMod val="20000"/>
                    <a:lumOff val="80000"/>
                  </a:schemeClr>
                </a:solidFill>
                <a:effectLst/>
                <a:ea typeface="Times New Roman" panose="02020603050405020304" pitchFamily="18" charset="0"/>
                <a:cs typeface="Arial" panose="020B0604020202020204" pitchFamily="34" charset="0"/>
              </a:rPr>
              <a:t>6.</a:t>
            </a:r>
            <a:r>
              <a:rPr lang="ro-MD" sz="9600" b="1" dirty="0">
                <a:solidFill>
                  <a:schemeClr val="bg2">
                    <a:lumMod val="20000"/>
                    <a:lumOff val="80000"/>
                  </a:schemeClr>
                </a:solidFill>
                <a:effectLst/>
                <a:ea typeface="Calibri" panose="020F0502020204030204" pitchFamily="34" charset="0"/>
                <a:cs typeface="Arial" panose="020B0604020202020204" pitchFamily="34" charset="0"/>
              </a:rPr>
              <a:t> Elaborarea Planului individual de învățământ, în baza Programului bilingv/multilingv selectat</a:t>
            </a:r>
          </a:p>
          <a:p>
            <a:endParaRPr lang="ro-MD" sz="9600" b="1" dirty="0">
              <a:solidFill>
                <a:schemeClr val="bg2">
                  <a:lumMod val="20000"/>
                  <a:lumOff val="80000"/>
                </a:schemeClr>
              </a:solidFill>
              <a:effectLst/>
              <a:ea typeface="Calibri" panose="020F0502020204030204" pitchFamily="34" charset="0"/>
              <a:cs typeface="Arial" panose="020B0604020202020204" pitchFamily="34" charset="0"/>
            </a:endParaRPr>
          </a:p>
          <a:p>
            <a:endParaRPr lang="ro-MD" sz="2900" b="1" dirty="0">
              <a:ea typeface="Calibri" panose="020F0502020204030204" pitchFamily="34" charset="0"/>
            </a:endParaRPr>
          </a:p>
          <a:p>
            <a:pPr marL="457200" indent="-457200">
              <a:buFont typeface="Wingdings" panose="05000000000000000000" pitchFamily="2" charset="2"/>
              <a:buChar char="Ø"/>
            </a:pPr>
            <a:r>
              <a:rPr lang="ro-MD" sz="6400" dirty="0">
                <a:effectLst/>
                <a:ea typeface="Times New Roman" panose="02020603050405020304" pitchFamily="18" charset="0"/>
                <a:cs typeface="Arial" panose="020B0604020202020204" pitchFamily="34" charset="0"/>
              </a:rPr>
              <a:t>Planul individual de învățământ va fi elaborat în baza Planului-cadru pentru învățământul primar, gimnazial și liceal, aprobat de MEC, în conformitate cu modelul de Program școlar bilingv/multilingv selectat.</a:t>
            </a:r>
          </a:p>
          <a:p>
            <a:pPr marL="457200" indent="-457200">
              <a:buFont typeface="Wingdings" panose="05000000000000000000" pitchFamily="2" charset="2"/>
              <a:buChar char="Ø"/>
            </a:pPr>
            <a:endParaRPr lang="ro-MD" sz="6400" dirty="0">
              <a:effectLst/>
              <a:ea typeface="Times New Roman" panose="02020603050405020304" pitchFamily="18" charset="0"/>
              <a:cs typeface="Arial" panose="020B0604020202020204" pitchFamily="34" charset="0"/>
            </a:endParaRPr>
          </a:p>
          <a:p>
            <a:pPr marL="457200" indent="-457200">
              <a:buFont typeface="Wingdings" panose="05000000000000000000" pitchFamily="2" charset="2"/>
              <a:buChar char="Ø"/>
            </a:pPr>
            <a:r>
              <a:rPr lang="ro-MD" sz="6400" dirty="0">
                <a:effectLst/>
                <a:ea typeface="Times New Roman" panose="02020603050405020304" pitchFamily="18" charset="0"/>
                <a:cs typeface="Arial" panose="020B0604020202020204" pitchFamily="34" charset="0"/>
              </a:rPr>
              <a:t>Unul din componentele cheie, </a:t>
            </a:r>
            <a:r>
              <a:rPr lang="ro-MD" sz="6400" dirty="0">
                <a:ea typeface="Times New Roman" panose="02020603050405020304" pitchFamily="18" charset="0"/>
              </a:rPr>
              <a:t>e</a:t>
            </a:r>
            <a:r>
              <a:rPr lang="ro-MD" sz="6400" dirty="0">
                <a:effectLst/>
                <a:ea typeface="Times New Roman" panose="02020603050405020304" pitchFamily="18" charset="0"/>
                <a:cs typeface="Arial" panose="020B0604020202020204" pitchFamily="34" charset="0"/>
              </a:rPr>
              <a:t>valuarea rezultatelor în limbile țintă, va fi introdusă la etapa ulterioară a procesului de implementare și se va axa pe criteriile de evaluare a competențelor lingvistice, elaborate de MEC, în corelație cu prevederile Cadrului European Comun de Referință pentru Limbi (CECR) și standardele educaționale specifice.</a:t>
            </a:r>
            <a:endParaRPr lang="ru-MD" sz="6400" dirty="0">
              <a:effectLst/>
              <a:ea typeface="Calibri" panose="020F0502020204030204" pitchFamily="34" charset="0"/>
              <a:cs typeface="Arial" panose="020B0604020202020204" pitchFamily="34" charset="0"/>
            </a:endParaRPr>
          </a:p>
          <a:p>
            <a:pPr marL="457200" indent="-457200">
              <a:buFont typeface="Wingdings" panose="05000000000000000000" pitchFamily="2" charset="2"/>
              <a:buChar char="Ø"/>
            </a:pPr>
            <a:endParaRPr lang="ru-MD" sz="4000" dirty="0">
              <a:effectLst/>
              <a:latin typeface="Calibri" panose="020F0502020204030204" pitchFamily="34" charset="0"/>
              <a:ea typeface="Calibri" panose="020F0502020204030204" pitchFamily="34" charset="0"/>
              <a:cs typeface="Arial" panose="020B0604020202020204" pitchFamily="34" charset="0"/>
            </a:endParaRPr>
          </a:p>
          <a:p>
            <a:pPr marL="285750" indent="-285750">
              <a:buFont typeface="Wingdings" panose="05000000000000000000" pitchFamily="2" charset="2"/>
              <a:buChar char="Ø"/>
            </a:pPr>
            <a:endParaRPr lang="ro-MD" sz="4000" b="1" dirty="0">
              <a:effectLst/>
              <a:latin typeface="Times New Roman" panose="02020603050405020304" pitchFamily="18" charset="0"/>
              <a:ea typeface="Calibri" panose="020F0502020204030204" pitchFamily="34" charset="0"/>
              <a:cs typeface="Arial" panose="020B0604020202020204" pitchFamily="34" charset="0"/>
            </a:endParaRPr>
          </a:p>
          <a:p>
            <a:pPr marL="285750" indent="-285750">
              <a:buFont typeface="Wingdings" panose="05000000000000000000" pitchFamily="2" charset="2"/>
              <a:buChar char="Ø"/>
            </a:pPr>
            <a:endParaRPr lang="ro-MD" sz="4000" b="1" dirty="0">
              <a:latin typeface="Times New Roman" panose="02020603050405020304" pitchFamily="18" charset="0"/>
              <a:ea typeface="Calibri" panose="020F0502020204030204" pitchFamily="34" charset="0"/>
            </a:endParaRPr>
          </a:p>
          <a:p>
            <a:endParaRPr lang="ro-MD" sz="1800" b="1" dirty="0">
              <a:latin typeface="Times New Roman" panose="02020603050405020304" pitchFamily="18" charset="0"/>
              <a:ea typeface="Calibri" panose="020F0502020204030204" pitchFamily="34" charset="0"/>
            </a:endParaRPr>
          </a:p>
          <a:p>
            <a:endParaRPr lang="ro-MD" sz="1800" b="1" dirty="0">
              <a:effectLst/>
              <a:latin typeface="Times New Roman" panose="02020603050405020304" pitchFamily="18" charset="0"/>
              <a:ea typeface="Calibri" panose="020F0502020204030204" pitchFamily="34" charset="0"/>
              <a:cs typeface="Arial" panose="020B0604020202020204" pitchFamily="34" charset="0"/>
            </a:endParaRPr>
          </a:p>
          <a:p>
            <a:endParaRPr lang="ro-MD" sz="1800" b="1" dirty="0">
              <a:latin typeface="Times New Roman" panose="02020603050405020304" pitchFamily="18" charset="0"/>
              <a:ea typeface="Calibri" panose="020F0502020204030204" pitchFamily="34" charset="0"/>
            </a:endParaRPr>
          </a:p>
          <a:p>
            <a:endParaRPr lang="ro-MD" sz="1800" b="1" dirty="0">
              <a:effectLst/>
              <a:latin typeface="Times New Roman" panose="02020603050405020304" pitchFamily="18" charset="0"/>
              <a:ea typeface="Calibri" panose="020F0502020204030204" pitchFamily="34" charset="0"/>
              <a:cs typeface="Arial" panose="020B0604020202020204" pitchFamily="34" charset="0"/>
            </a:endParaRPr>
          </a:p>
          <a:p>
            <a:endParaRPr lang="ru-MD" sz="1800" dirty="0">
              <a:effectLst/>
              <a:latin typeface="Calibri" panose="020F0502020204030204" pitchFamily="34" charset="0"/>
              <a:ea typeface="Calibri" panose="020F0502020204030204" pitchFamily="34" charset="0"/>
              <a:cs typeface="Arial" panose="020B0604020202020204" pitchFamily="34" charset="0"/>
            </a:endParaRPr>
          </a:p>
          <a:p>
            <a:endParaRPr lang="ru-MD" dirty="0"/>
          </a:p>
        </p:txBody>
      </p:sp>
    </p:spTree>
    <p:extLst>
      <p:ext uri="{BB962C8B-B14F-4D97-AF65-F5344CB8AC3E}">
        <p14:creationId xmlns:p14="http://schemas.microsoft.com/office/powerpoint/2010/main" val="1694594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a:extLst>
              <a:ext uri="{FF2B5EF4-FFF2-40B4-BE49-F238E27FC236}">
                <a16:creationId xmlns:a16="http://schemas.microsoft.com/office/drawing/2014/main" id="{B9540404-D5D0-42FD-BAF3-34C0782CFCAF}"/>
              </a:ext>
            </a:extLst>
          </p:cNvPr>
          <p:cNvSpPr>
            <a:spLocks noGrp="1"/>
          </p:cNvSpPr>
          <p:nvPr>
            <p:ph type="body" sz="quarter" idx="11"/>
          </p:nvPr>
        </p:nvSpPr>
        <p:spPr>
          <a:xfrm>
            <a:off x="811763" y="2037522"/>
            <a:ext cx="10049070" cy="2922104"/>
          </a:xfrm>
        </p:spPr>
        <p:txBody>
          <a:bodyPr>
            <a:normAutofit fontScale="25000" lnSpcReduction="20000"/>
          </a:bodyPr>
          <a:lstStyle/>
          <a:p>
            <a:endParaRPr lang="ro-MD" sz="1800" b="1" dirty="0">
              <a:effectLst/>
              <a:latin typeface="Times New Roman" panose="02020603050405020304" pitchFamily="18" charset="0"/>
              <a:ea typeface="Times New Roman" panose="02020603050405020304" pitchFamily="18" charset="0"/>
            </a:endParaRPr>
          </a:p>
          <a:p>
            <a:endParaRPr lang="ro-MD" sz="1800" b="1" dirty="0">
              <a:latin typeface="Times New Roman" panose="02020603050405020304" pitchFamily="18" charset="0"/>
              <a:ea typeface="Times New Roman" panose="02020603050405020304" pitchFamily="18" charset="0"/>
            </a:endParaRPr>
          </a:p>
          <a:p>
            <a:endParaRPr lang="ro-MD" sz="1800" b="1" dirty="0">
              <a:effectLst/>
              <a:latin typeface="Times New Roman" panose="02020603050405020304" pitchFamily="18" charset="0"/>
              <a:ea typeface="Times New Roman" panose="02020603050405020304" pitchFamily="18" charset="0"/>
            </a:endParaRPr>
          </a:p>
          <a:p>
            <a:endParaRPr lang="ro-MD" sz="1800" b="1" dirty="0">
              <a:latin typeface="Times New Roman" panose="02020603050405020304" pitchFamily="18" charset="0"/>
              <a:ea typeface="Times New Roman" panose="02020603050405020304" pitchFamily="18" charset="0"/>
            </a:endParaRPr>
          </a:p>
          <a:p>
            <a:endParaRPr lang="ro-MD" sz="1800" b="1" dirty="0">
              <a:effectLst/>
              <a:latin typeface="Times New Roman" panose="02020603050405020304" pitchFamily="18" charset="0"/>
              <a:ea typeface="Times New Roman" panose="02020603050405020304" pitchFamily="18" charset="0"/>
            </a:endParaRPr>
          </a:p>
          <a:p>
            <a:r>
              <a:rPr lang="ro-MD" sz="7400" b="1" dirty="0">
                <a:solidFill>
                  <a:schemeClr val="bg2">
                    <a:lumMod val="20000"/>
                    <a:lumOff val="80000"/>
                  </a:schemeClr>
                </a:solidFill>
                <a:effectLst/>
                <a:ea typeface="Times New Roman" panose="02020603050405020304" pitchFamily="18" charset="0"/>
              </a:rPr>
              <a:t>7.</a:t>
            </a:r>
            <a:r>
              <a:rPr lang="ro-MD" sz="7400" dirty="0">
                <a:solidFill>
                  <a:schemeClr val="bg2">
                    <a:lumMod val="20000"/>
                    <a:lumOff val="80000"/>
                  </a:schemeClr>
                </a:solidFill>
                <a:effectLst/>
                <a:ea typeface="Calibri" panose="020F0502020204030204" pitchFamily="34" charset="0"/>
                <a:cs typeface="Arial" panose="020B0604020202020204" pitchFamily="34" charset="0"/>
              </a:rPr>
              <a:t> </a:t>
            </a:r>
            <a:r>
              <a:rPr lang="ro-MD" sz="7400" b="1" dirty="0">
                <a:solidFill>
                  <a:schemeClr val="bg2">
                    <a:lumMod val="20000"/>
                    <a:lumOff val="80000"/>
                  </a:schemeClr>
                </a:solidFill>
                <a:effectLst/>
                <a:ea typeface="Times New Roman" panose="02020603050405020304" pitchFamily="18" charset="0"/>
              </a:rPr>
              <a:t>Elaborarea Planului de implementare ce urmează a fi depus pentru finanțare și sprijin instituțional</a:t>
            </a:r>
          </a:p>
          <a:p>
            <a:endParaRPr lang="ro-MD" sz="7400" b="1" dirty="0">
              <a:solidFill>
                <a:schemeClr val="bg2">
                  <a:lumMod val="20000"/>
                  <a:lumOff val="80000"/>
                </a:schemeClr>
              </a:solidFill>
              <a:effectLst/>
              <a:ea typeface="Times New Roman" panose="02020603050405020304" pitchFamily="18" charset="0"/>
            </a:endParaRPr>
          </a:p>
          <a:p>
            <a:endParaRPr lang="ro-MD" sz="2900" b="1" dirty="0">
              <a:effectLst/>
              <a:ea typeface="Times New Roman" panose="02020603050405020304" pitchFamily="18" charset="0"/>
            </a:endParaRPr>
          </a:p>
          <a:p>
            <a:pPr marL="285750" indent="-285750">
              <a:buFont typeface="Wingdings" panose="05000000000000000000" pitchFamily="2" charset="2"/>
              <a:buChar char="Ø"/>
            </a:pPr>
            <a:r>
              <a:rPr lang="ro-MD" sz="6400" dirty="0">
                <a:effectLst/>
                <a:ea typeface="Calibri" panose="020F0502020204030204" pitchFamily="34" charset="0"/>
                <a:cs typeface="Arial" panose="020B0604020202020204" pitchFamily="34" charset="0"/>
              </a:rPr>
              <a:t>Planul de implementare, </a:t>
            </a:r>
            <a:r>
              <a:rPr lang="ro-MD" sz="6400" dirty="0">
                <a:effectLst/>
                <a:ea typeface="Times New Roman" panose="02020603050405020304" pitchFamily="18" charset="0"/>
                <a:cs typeface="Arial" panose="020B0604020202020204" pitchFamily="34" charset="0"/>
              </a:rPr>
              <a:t>ce urmează a fi depus pentru finanțare și sprijin instituțional, </a:t>
            </a:r>
            <a:r>
              <a:rPr lang="ro-MD" sz="6400" dirty="0">
                <a:effectLst/>
                <a:ea typeface="Calibri" panose="020F0502020204030204" pitchFamily="34" charset="0"/>
                <a:cs typeface="Arial" panose="020B0604020202020204" pitchFamily="34" charset="0"/>
              </a:rPr>
              <a:t>va include un Plan pentru un an de zile și un Plan pentru cinci ani de zile.</a:t>
            </a:r>
          </a:p>
          <a:p>
            <a:endParaRPr lang="ro-MD" sz="6400" dirty="0">
              <a:effectLst/>
              <a:ea typeface="Calibri" panose="020F0502020204030204" pitchFamily="34" charset="0"/>
              <a:cs typeface="Arial" panose="020B0604020202020204" pitchFamily="34" charset="0"/>
            </a:endParaRPr>
          </a:p>
          <a:p>
            <a:pPr marL="285750" indent="-285750">
              <a:buFont typeface="Wingdings" panose="05000000000000000000" pitchFamily="2" charset="2"/>
              <a:buChar char="Ø"/>
            </a:pPr>
            <a:r>
              <a:rPr lang="ro-MD" sz="6400" dirty="0">
                <a:effectLst/>
                <a:ea typeface="Times New Roman" panose="02020603050405020304" pitchFamily="18" charset="0"/>
                <a:cs typeface="Arial" panose="020B0604020202020204" pitchFamily="34" charset="0"/>
              </a:rPr>
              <a:t>Planul se va alinia la obiectivele strategice ale instituției de învățământ general, va reflecta resursele disponibile și va stabili activități concrete pentru aplicarea Programului bilingv/multilingv selectat, implicând toate părțile interesate: personalul didactic, administrația instituției de învățământ general, părinții, autoritățile educaționale și comunitatea locală.</a:t>
            </a:r>
            <a:endParaRPr lang="ru-MD" sz="6400" dirty="0">
              <a:effectLst/>
              <a:ea typeface="Calibri" panose="020F0502020204030204" pitchFamily="34" charset="0"/>
              <a:cs typeface="Arial" panose="020B0604020202020204" pitchFamily="34" charset="0"/>
            </a:endParaRPr>
          </a:p>
          <a:p>
            <a:pPr marL="285750" indent="-285750">
              <a:buFont typeface="Wingdings" panose="05000000000000000000" pitchFamily="2" charset="2"/>
              <a:buChar char="Ø"/>
            </a:pPr>
            <a:endParaRPr lang="ro-MD" sz="6400" dirty="0">
              <a:effectLst/>
              <a:ea typeface="Calibri" panose="020F0502020204030204" pitchFamily="34" charset="0"/>
              <a:cs typeface="Arial" panose="020B0604020202020204" pitchFamily="34" charset="0"/>
            </a:endParaRPr>
          </a:p>
          <a:p>
            <a:endParaRPr lang="ru-MD" sz="1800" dirty="0">
              <a:effectLst/>
              <a:latin typeface="Calibri" panose="020F0502020204030204" pitchFamily="34" charset="0"/>
              <a:ea typeface="Calibri" panose="020F0502020204030204" pitchFamily="34" charset="0"/>
              <a:cs typeface="Arial" panose="020B0604020202020204" pitchFamily="34" charset="0"/>
            </a:endParaRPr>
          </a:p>
          <a:p>
            <a:endParaRPr lang="ro-MD" sz="1800" b="1" dirty="0">
              <a:effectLst/>
              <a:latin typeface="Times New Roman" panose="02020603050405020304" pitchFamily="18" charset="0"/>
              <a:ea typeface="Times New Roman" panose="02020603050405020304" pitchFamily="18" charset="0"/>
            </a:endParaRPr>
          </a:p>
          <a:p>
            <a:endParaRPr lang="ro-MD" sz="1800" b="1" dirty="0">
              <a:latin typeface="Times New Roman" panose="02020603050405020304" pitchFamily="18" charset="0"/>
            </a:endParaRPr>
          </a:p>
          <a:p>
            <a:endParaRPr lang="ro-MD" sz="1800" b="1" dirty="0">
              <a:latin typeface="Times New Roman" panose="02020603050405020304" pitchFamily="18" charset="0"/>
            </a:endParaRPr>
          </a:p>
          <a:p>
            <a:endParaRPr lang="ro-MD" sz="1800" b="1" dirty="0">
              <a:latin typeface="Times New Roman" panose="02020603050405020304" pitchFamily="18" charset="0"/>
            </a:endParaRPr>
          </a:p>
          <a:p>
            <a:endParaRPr lang="ro-MD" sz="1800" b="1" dirty="0">
              <a:latin typeface="Times New Roman" panose="02020603050405020304" pitchFamily="18" charset="0"/>
            </a:endParaRPr>
          </a:p>
          <a:p>
            <a:endParaRPr lang="ro-MD" sz="1800" b="1" dirty="0">
              <a:latin typeface="Times New Roman" panose="02020603050405020304" pitchFamily="18" charset="0"/>
            </a:endParaRPr>
          </a:p>
          <a:p>
            <a:endParaRPr lang="ru-MD" dirty="0"/>
          </a:p>
        </p:txBody>
      </p:sp>
      <p:pic>
        <p:nvPicPr>
          <p:cNvPr id="3" name="Graphic 2" descr="Badge Question Mark with solid fill">
            <a:extLst>
              <a:ext uri="{FF2B5EF4-FFF2-40B4-BE49-F238E27FC236}">
                <a16:creationId xmlns:a16="http://schemas.microsoft.com/office/drawing/2014/main" id="{781C3126-34C0-AD7A-C943-B481B63C189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275806" y="4985745"/>
            <a:ext cx="696687" cy="696687"/>
          </a:xfrm>
          <a:prstGeom prst="rect">
            <a:avLst/>
          </a:prstGeom>
        </p:spPr>
      </p:pic>
      <p:sp>
        <p:nvSpPr>
          <p:cNvPr id="4" name="TextBox 3">
            <a:extLst>
              <a:ext uri="{FF2B5EF4-FFF2-40B4-BE49-F238E27FC236}">
                <a16:creationId xmlns:a16="http://schemas.microsoft.com/office/drawing/2014/main" id="{F8DA6726-4E18-82C1-2938-D8870C4606F1}"/>
              </a:ext>
            </a:extLst>
          </p:cNvPr>
          <p:cNvSpPr txBox="1"/>
          <p:nvPr/>
        </p:nvSpPr>
        <p:spPr>
          <a:xfrm>
            <a:off x="5057553" y="4782558"/>
            <a:ext cx="6219601" cy="1103059"/>
          </a:xfrm>
          <a:prstGeom prst="rect">
            <a:avLst/>
          </a:prstGeom>
          <a:noFill/>
        </p:spPr>
        <p:txBody>
          <a:bodyPr wrap="square" rtlCol="0">
            <a:spAutoFit/>
          </a:bodyPr>
          <a:lstStyle/>
          <a:p>
            <a:pPr>
              <a:lnSpc>
                <a:spcPct val="120000"/>
              </a:lnSpc>
            </a:pPr>
            <a:r>
              <a:rPr lang="ro-MD" sz="1400" b="1" dirty="0">
                <a:cs typeface="Trebuchet MS"/>
              </a:rPr>
              <a:t>Considerați că sunt necesare reglementări suplimentare privind gestionarea fondurilor de către MEC conform HG nr. 868/2014, evaluarea și selecția planurilor instituțiilor de învățământ pentru finanțare, precum și criteriile de decizie?</a:t>
            </a:r>
          </a:p>
        </p:txBody>
      </p:sp>
    </p:spTree>
    <p:extLst>
      <p:ext uri="{BB962C8B-B14F-4D97-AF65-F5344CB8AC3E}">
        <p14:creationId xmlns:p14="http://schemas.microsoft.com/office/powerpoint/2010/main" val="4299444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a:extLst>
              <a:ext uri="{FF2B5EF4-FFF2-40B4-BE49-F238E27FC236}">
                <a16:creationId xmlns:a16="http://schemas.microsoft.com/office/drawing/2014/main" id="{1EDFF550-7B50-4903-97AD-5FD10D227D21}"/>
              </a:ext>
            </a:extLst>
          </p:cNvPr>
          <p:cNvSpPr>
            <a:spLocks noGrp="1"/>
          </p:cNvSpPr>
          <p:nvPr>
            <p:ph type="body" sz="quarter" idx="11"/>
          </p:nvPr>
        </p:nvSpPr>
        <p:spPr>
          <a:xfrm>
            <a:off x="914401" y="2037522"/>
            <a:ext cx="9965094" cy="2922104"/>
          </a:xfrm>
        </p:spPr>
        <p:txBody>
          <a:bodyPr/>
          <a:lstStyle/>
          <a:p>
            <a:pPr algn="just">
              <a:lnSpc>
                <a:spcPct val="115000"/>
              </a:lnSpc>
              <a:spcBef>
                <a:spcPts val="600"/>
              </a:spcBef>
              <a:spcAft>
                <a:spcPts val="0"/>
              </a:spcAft>
            </a:pPr>
            <a:r>
              <a:rPr lang="ro-MD" sz="2400" b="1" dirty="0">
                <a:solidFill>
                  <a:schemeClr val="bg2">
                    <a:lumMod val="20000"/>
                    <a:lumOff val="80000"/>
                  </a:schemeClr>
                </a:solidFill>
                <a:effectLst/>
                <a:ea typeface="Times New Roman" panose="02020603050405020304" pitchFamily="18" charset="0"/>
                <a:cs typeface="Arial" panose="020B0604020202020204" pitchFamily="34" charset="0"/>
              </a:rPr>
              <a:t>8.Aprobarea finanțării și acordarea de sprijin instituțional</a:t>
            </a:r>
          </a:p>
          <a:p>
            <a:pPr algn="just">
              <a:lnSpc>
                <a:spcPct val="115000"/>
              </a:lnSpc>
              <a:spcBef>
                <a:spcPts val="600"/>
              </a:spcBef>
              <a:spcAft>
                <a:spcPts val="0"/>
              </a:spcAft>
            </a:pPr>
            <a:endParaRPr lang="ru-MD" sz="2400" dirty="0">
              <a:effectLst/>
              <a:ea typeface="Calibri" panose="020F0502020204030204" pitchFamily="34" charset="0"/>
              <a:cs typeface="Arial" panose="020B0604020202020204" pitchFamily="34" charset="0"/>
            </a:endParaRPr>
          </a:p>
          <a:p>
            <a:pPr marL="342900" indent="-342900" algn="just">
              <a:lnSpc>
                <a:spcPct val="107000"/>
              </a:lnSpc>
              <a:spcBef>
                <a:spcPts val="600"/>
              </a:spcBef>
              <a:spcAft>
                <a:spcPts val="0"/>
              </a:spcAft>
              <a:buFont typeface="Wingdings" panose="05000000000000000000" pitchFamily="2" charset="2"/>
              <a:buChar char="Ø"/>
            </a:pPr>
            <a:r>
              <a:rPr lang="ro-MD" sz="2000" dirty="0">
                <a:effectLst/>
                <a:ea typeface="Times New Roman" panose="02020603050405020304" pitchFamily="18" charset="0"/>
                <a:cs typeface="Arial" panose="020B0604020202020204" pitchFamily="34" charset="0"/>
              </a:rPr>
              <a:t>Etapa privind finanțarea și acordarea sprijinului institutional instituțiilor de învățământ general va fi determinată de Ministerul Educației și Cercetării.</a:t>
            </a:r>
            <a:endParaRPr lang="ru-MD" sz="2000" dirty="0">
              <a:effectLst/>
              <a:ea typeface="Calibri" panose="020F0502020204030204" pitchFamily="34" charset="0"/>
              <a:cs typeface="Arial" panose="020B0604020202020204" pitchFamily="34" charset="0"/>
            </a:endParaRPr>
          </a:p>
          <a:p>
            <a:endParaRPr lang="ru-MD" dirty="0"/>
          </a:p>
        </p:txBody>
      </p:sp>
    </p:spTree>
    <p:extLst>
      <p:ext uri="{BB962C8B-B14F-4D97-AF65-F5344CB8AC3E}">
        <p14:creationId xmlns:p14="http://schemas.microsoft.com/office/powerpoint/2010/main" val="3448824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a:extLst>
              <a:ext uri="{FF2B5EF4-FFF2-40B4-BE49-F238E27FC236}">
                <a16:creationId xmlns:a16="http://schemas.microsoft.com/office/drawing/2014/main" id="{9DE74F3B-EDC3-4A75-9164-072C2048E946}"/>
              </a:ext>
            </a:extLst>
          </p:cNvPr>
          <p:cNvSpPr>
            <a:spLocks noGrp="1"/>
          </p:cNvSpPr>
          <p:nvPr>
            <p:ph type="body" sz="quarter" idx="11"/>
          </p:nvPr>
        </p:nvSpPr>
        <p:spPr>
          <a:xfrm>
            <a:off x="1225534" y="2037522"/>
            <a:ext cx="9896555" cy="2922104"/>
          </a:xfrm>
        </p:spPr>
        <p:txBody>
          <a:bodyPr>
            <a:normAutofit/>
          </a:bodyPr>
          <a:lstStyle/>
          <a:p>
            <a:pPr marL="342900" indent="-342900">
              <a:buFont typeface="Wingdings" panose="05000000000000000000" pitchFamily="2" charset="2"/>
              <a:buChar char="Ø"/>
            </a:pPr>
            <a:r>
              <a:rPr lang="ro-RO" sz="2400" dirty="0">
                <a:solidFill>
                  <a:schemeClr val="bg2">
                    <a:lumMod val="20000"/>
                    <a:lumOff val="80000"/>
                  </a:schemeClr>
                </a:solidFill>
              </a:rPr>
              <a:t>Pentru fiecare etapă vor fi definite responsabilitățile părților implicate.</a:t>
            </a:r>
            <a:endParaRPr lang="ru-MD" sz="2400" dirty="0">
              <a:solidFill>
                <a:schemeClr val="bg2">
                  <a:lumMod val="20000"/>
                  <a:lumOff val="80000"/>
                </a:schemeClr>
              </a:solidFill>
            </a:endParaRPr>
          </a:p>
        </p:txBody>
      </p:sp>
    </p:spTree>
    <p:extLst>
      <p:ext uri="{BB962C8B-B14F-4D97-AF65-F5344CB8AC3E}">
        <p14:creationId xmlns:p14="http://schemas.microsoft.com/office/powerpoint/2010/main" val="37721289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a:extLst>
              <a:ext uri="{FF2B5EF4-FFF2-40B4-BE49-F238E27FC236}">
                <a16:creationId xmlns:a16="http://schemas.microsoft.com/office/drawing/2014/main" id="{9950B7FB-CEDC-4CD7-8255-56BFC1F5E3A3}"/>
              </a:ext>
            </a:extLst>
          </p:cNvPr>
          <p:cNvSpPr>
            <a:spLocks noGrp="1"/>
          </p:cNvSpPr>
          <p:nvPr>
            <p:ph type="body" sz="quarter" idx="11"/>
          </p:nvPr>
        </p:nvSpPr>
        <p:spPr>
          <a:xfrm>
            <a:off x="1225535" y="2037522"/>
            <a:ext cx="9775257" cy="2922104"/>
          </a:xfrm>
        </p:spPr>
        <p:txBody>
          <a:bodyPr/>
          <a:lstStyle/>
          <a:p>
            <a:endParaRPr lang="ro-RO" dirty="0"/>
          </a:p>
          <a:p>
            <a:r>
              <a:rPr lang="ro-RO" sz="2400" b="1" dirty="0">
                <a:solidFill>
                  <a:schemeClr val="bg2">
                    <a:lumMod val="20000"/>
                    <a:lumOff val="80000"/>
                  </a:schemeClr>
                </a:solidFill>
              </a:rPr>
              <a:t>Pașii următori:</a:t>
            </a:r>
          </a:p>
          <a:p>
            <a:endParaRPr lang="ro-RO" sz="2400" b="1" dirty="0"/>
          </a:p>
          <a:p>
            <a:pPr marL="342900" indent="-342900">
              <a:buFont typeface="Wingdings" panose="05000000000000000000" pitchFamily="2" charset="2"/>
              <a:buChar char="Ø"/>
            </a:pPr>
            <a:r>
              <a:rPr lang="ro-RO" dirty="0"/>
              <a:t>Structura documentului va fi expediată  MEC, după care va fi  expediată în Grupul de lucru pentru discuții, feed-back și comentarii.</a:t>
            </a:r>
          </a:p>
          <a:p>
            <a:endParaRPr lang="ru-MD" dirty="0"/>
          </a:p>
        </p:txBody>
      </p:sp>
    </p:spTree>
    <p:extLst>
      <p:ext uri="{BB962C8B-B14F-4D97-AF65-F5344CB8AC3E}">
        <p14:creationId xmlns:p14="http://schemas.microsoft.com/office/powerpoint/2010/main" val="23437864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E540E2-2086-5E78-16C3-FA0D9D35C9DB}"/>
              </a:ext>
            </a:extLst>
          </p:cNvPr>
          <p:cNvSpPr>
            <a:spLocks noGrp="1"/>
          </p:cNvSpPr>
          <p:nvPr>
            <p:ph type="body" sz="quarter" idx="11"/>
          </p:nvPr>
        </p:nvSpPr>
        <p:spPr/>
        <p:txBody>
          <a:bodyPr/>
          <a:lstStyle/>
          <a:p>
            <a:r>
              <a:rPr lang="ro-RO" dirty="0"/>
              <a:t>Mulțumim mult pentru atenție !</a:t>
            </a:r>
            <a:endParaRPr lang="fi-FI" dirty="0"/>
          </a:p>
        </p:txBody>
      </p:sp>
      <p:pic>
        <p:nvPicPr>
          <p:cNvPr id="6" name="Picture Placeholder 5">
            <a:extLst>
              <a:ext uri="{FF2B5EF4-FFF2-40B4-BE49-F238E27FC236}">
                <a16:creationId xmlns:a16="http://schemas.microsoft.com/office/drawing/2014/main" id="{3CC99093-296F-CD98-7D3E-96F429606A53}"/>
              </a:ext>
            </a:extLst>
          </p:cNvPr>
          <p:cNvPicPr>
            <a:picLocks noGrp="1" noChangeAspect="1"/>
          </p:cNvPicPr>
          <p:nvPr>
            <p:ph type="pic" sz="quarter" idx="13"/>
          </p:nvPr>
        </p:nvPicPr>
        <p:blipFill>
          <a:blip r:embed="rId3"/>
          <a:srcRect l="23106" r="23106"/>
          <a:stretch/>
        </p:blipFill>
        <p:spPr>
          <a:xfrm>
            <a:off x="7126609" y="2151599"/>
            <a:ext cx="4758967" cy="4193218"/>
          </a:xfrm>
        </p:spPr>
      </p:pic>
      <p:pic>
        <p:nvPicPr>
          <p:cNvPr id="8" name="Picture 7" descr="A black background with white text&#10;&#10;Description automatically generated">
            <a:extLst>
              <a:ext uri="{FF2B5EF4-FFF2-40B4-BE49-F238E27FC236}">
                <a16:creationId xmlns:a16="http://schemas.microsoft.com/office/drawing/2014/main" id="{26923FD2-2FAD-A10A-3FE8-A28252C0B2A6}"/>
              </a:ext>
            </a:extLst>
          </p:cNvPr>
          <p:cNvPicPr>
            <a:picLocks noChangeAspect="1"/>
          </p:cNvPicPr>
          <p:nvPr/>
        </p:nvPicPr>
        <p:blipFill>
          <a:blip r:embed="rId4"/>
          <a:stretch>
            <a:fillRect/>
          </a:stretch>
        </p:blipFill>
        <p:spPr>
          <a:xfrm>
            <a:off x="5563328" y="510204"/>
            <a:ext cx="1413991" cy="890580"/>
          </a:xfrm>
          <a:prstGeom prst="rect">
            <a:avLst/>
          </a:prstGeom>
        </p:spPr>
      </p:pic>
      <p:pic>
        <p:nvPicPr>
          <p:cNvPr id="10" name="Picture 9" descr="A blue and yellow text on a black background&#10;&#10;Description automatically generated">
            <a:extLst>
              <a:ext uri="{FF2B5EF4-FFF2-40B4-BE49-F238E27FC236}">
                <a16:creationId xmlns:a16="http://schemas.microsoft.com/office/drawing/2014/main" id="{9A2CFAAC-48B2-E9AC-0C5B-643CC4428389}"/>
              </a:ext>
            </a:extLst>
          </p:cNvPr>
          <p:cNvPicPr>
            <a:picLocks noChangeAspect="1"/>
          </p:cNvPicPr>
          <p:nvPr/>
        </p:nvPicPr>
        <p:blipFill>
          <a:blip r:embed="rId5"/>
          <a:stretch>
            <a:fillRect/>
          </a:stretch>
        </p:blipFill>
        <p:spPr>
          <a:xfrm>
            <a:off x="7851759" y="578901"/>
            <a:ext cx="2461056" cy="714878"/>
          </a:xfrm>
          <a:prstGeom prst="rect">
            <a:avLst/>
          </a:prstGeom>
        </p:spPr>
      </p:pic>
    </p:spTree>
    <p:extLst>
      <p:ext uri="{BB962C8B-B14F-4D97-AF65-F5344CB8AC3E}">
        <p14:creationId xmlns:p14="http://schemas.microsoft.com/office/powerpoint/2010/main" val="470702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lowchart: Alternate Process 9">
            <a:extLst>
              <a:ext uri="{FF2B5EF4-FFF2-40B4-BE49-F238E27FC236}">
                <a16:creationId xmlns:a16="http://schemas.microsoft.com/office/drawing/2014/main" id="{48478365-2FA9-731C-94F0-8622535CF3C0}"/>
              </a:ext>
            </a:extLst>
          </p:cNvPr>
          <p:cNvSpPr/>
          <p:nvPr/>
        </p:nvSpPr>
        <p:spPr>
          <a:xfrm>
            <a:off x="914400" y="864973"/>
            <a:ext cx="10330249" cy="5222789"/>
          </a:xfrm>
          <a:prstGeom prst="flowChartAlternateProcess">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2" name="Text Placeholder 1">
            <a:extLst>
              <a:ext uri="{FF2B5EF4-FFF2-40B4-BE49-F238E27FC236}">
                <a16:creationId xmlns:a16="http://schemas.microsoft.com/office/drawing/2014/main" id="{F9E75DEF-B7EC-1D3A-A4B3-22E491932714}"/>
              </a:ext>
            </a:extLst>
          </p:cNvPr>
          <p:cNvSpPr>
            <a:spLocks noGrp="1"/>
          </p:cNvSpPr>
          <p:nvPr>
            <p:ph type="body" sz="quarter" idx="4294967295"/>
          </p:nvPr>
        </p:nvSpPr>
        <p:spPr>
          <a:xfrm>
            <a:off x="1496291" y="1871518"/>
            <a:ext cx="7250113" cy="2727325"/>
          </a:xfrm>
        </p:spPr>
        <p:txBody>
          <a:bodyPr anchor="b">
            <a:normAutofit fontScale="92500" lnSpcReduction="10000"/>
          </a:bodyPr>
          <a:lstStyle/>
          <a:p>
            <a:pPr marL="0" indent="0">
              <a:lnSpc>
                <a:spcPct val="90000"/>
              </a:lnSpc>
              <a:buNone/>
            </a:pPr>
            <a:r>
              <a:rPr lang="ro-MD" sz="3700" b="1" dirty="0">
                <a:effectLst/>
              </a:rPr>
              <a:t>REPERE METODOLOGICE PRIVIND IMPLEMENTAREA PROGRAMELOR  DE EDUCAȚIE BILINGVĂ/MULTILINGVĂ ÎN CADRUL INSTITUȚIILOR DE ÎNVĂȚĂMÂNT GENERAL</a:t>
            </a:r>
            <a:endParaRPr lang="ru-MD" sz="3700" b="1" dirty="0">
              <a:effectLst/>
            </a:endParaRPr>
          </a:p>
          <a:p>
            <a:pPr>
              <a:lnSpc>
                <a:spcPct val="90000"/>
              </a:lnSpc>
            </a:pPr>
            <a:endParaRPr lang="en-GB" sz="3700" dirty="0"/>
          </a:p>
        </p:txBody>
      </p:sp>
      <p:sp>
        <p:nvSpPr>
          <p:cNvPr id="3" name="Text Placeholder 2">
            <a:extLst>
              <a:ext uri="{FF2B5EF4-FFF2-40B4-BE49-F238E27FC236}">
                <a16:creationId xmlns:a16="http://schemas.microsoft.com/office/drawing/2014/main" id="{FD4F65A8-EA3F-D7FA-57E8-7C6068752679}"/>
              </a:ext>
            </a:extLst>
          </p:cNvPr>
          <p:cNvSpPr>
            <a:spLocks noGrp="1"/>
          </p:cNvSpPr>
          <p:nvPr>
            <p:ph type="body" sz="quarter" idx="4294967295"/>
          </p:nvPr>
        </p:nvSpPr>
        <p:spPr>
          <a:xfrm>
            <a:off x="1496291" y="4254067"/>
            <a:ext cx="5402263" cy="1135062"/>
          </a:xfrm>
        </p:spPr>
        <p:txBody>
          <a:bodyPr>
            <a:normAutofit/>
          </a:bodyPr>
          <a:lstStyle/>
          <a:p>
            <a:pPr marL="0" indent="0">
              <a:buNone/>
            </a:pPr>
            <a:r>
              <a:rPr lang="ro-RO" dirty="0"/>
              <a:t>Cara Angela, consultant </a:t>
            </a:r>
            <a:r>
              <a:rPr lang="fi-FI" b="0" i="0" dirty="0">
                <a:effectLst/>
              </a:rPr>
              <a:t>CMI- Fundația pentru pace Martti Ahtisaari</a:t>
            </a:r>
            <a:endParaRPr lang="en-GB" dirty="0"/>
          </a:p>
        </p:txBody>
      </p:sp>
    </p:spTree>
    <p:extLst>
      <p:ext uri="{BB962C8B-B14F-4D97-AF65-F5344CB8AC3E}">
        <p14:creationId xmlns:p14="http://schemas.microsoft.com/office/powerpoint/2010/main" val="3981788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Flowchart: Alternate Process 2">
            <a:extLst>
              <a:ext uri="{FF2B5EF4-FFF2-40B4-BE49-F238E27FC236}">
                <a16:creationId xmlns:a16="http://schemas.microsoft.com/office/drawing/2014/main" id="{FA4F07CD-ABE0-37AC-6112-A10BCE8E3D72}"/>
              </a:ext>
            </a:extLst>
          </p:cNvPr>
          <p:cNvSpPr/>
          <p:nvPr/>
        </p:nvSpPr>
        <p:spPr>
          <a:xfrm>
            <a:off x="850151" y="817605"/>
            <a:ext cx="10330249" cy="5222789"/>
          </a:xfrm>
          <a:prstGeom prst="flowChartAlternateProcess">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2" name="Текст 1">
            <a:extLst>
              <a:ext uri="{FF2B5EF4-FFF2-40B4-BE49-F238E27FC236}">
                <a16:creationId xmlns:a16="http://schemas.microsoft.com/office/drawing/2014/main" id="{D20E7FB3-B33D-4547-BEE7-194E606E9379}"/>
              </a:ext>
            </a:extLst>
          </p:cNvPr>
          <p:cNvSpPr>
            <a:spLocks noGrp="1"/>
          </p:cNvSpPr>
          <p:nvPr>
            <p:ph type="body" sz="quarter" idx="11"/>
          </p:nvPr>
        </p:nvSpPr>
        <p:spPr>
          <a:xfrm>
            <a:off x="929282" y="1548881"/>
            <a:ext cx="10251118" cy="3760236"/>
          </a:xfrm>
        </p:spPr>
        <p:txBody>
          <a:bodyPr>
            <a:normAutofit fontScale="25000" lnSpcReduction="20000"/>
          </a:bodyPr>
          <a:lstStyle/>
          <a:p>
            <a:endParaRPr lang="ro-RO" sz="3200" dirty="0">
              <a:solidFill>
                <a:schemeClr val="bg1"/>
              </a:solidFill>
              <a:latin typeface="+mn-lt"/>
            </a:endParaRPr>
          </a:p>
          <a:p>
            <a:endParaRPr lang="ro-RO" sz="3200" dirty="0">
              <a:solidFill>
                <a:schemeClr val="bg1"/>
              </a:solidFill>
            </a:endParaRPr>
          </a:p>
          <a:p>
            <a:endParaRPr lang="ro-RO" sz="9800" dirty="0">
              <a:solidFill>
                <a:schemeClr val="bg1"/>
              </a:solidFill>
              <a:latin typeface="+mn-lt"/>
            </a:endParaRPr>
          </a:p>
          <a:p>
            <a:r>
              <a:rPr lang="ro-RO" sz="9600" b="1" dirty="0">
                <a:solidFill>
                  <a:schemeClr val="bg1"/>
                </a:solidFill>
                <a:latin typeface="+mn-lt"/>
              </a:rPr>
              <a:t>Context</a:t>
            </a:r>
          </a:p>
          <a:p>
            <a:pPr marL="857250" indent="-857250">
              <a:buFont typeface="Wingdings" panose="05000000000000000000" pitchFamily="2" charset="2"/>
              <a:buChar char="Ø"/>
            </a:pPr>
            <a:r>
              <a:rPr lang="ro-MD" sz="7200" dirty="0">
                <a:solidFill>
                  <a:schemeClr val="bg1"/>
                </a:solidFill>
                <a:effectLst/>
                <a:ea typeface="Times New Roman" panose="02020603050405020304" pitchFamily="18" charset="0"/>
                <a:cs typeface="Arial" panose="020B0604020202020204" pitchFamily="34" charset="0"/>
              </a:rPr>
              <a:t>Conceptul Educației Multilingve, aprobat prin ordinul MEC nr. 788/2024.</a:t>
            </a:r>
          </a:p>
          <a:p>
            <a:endParaRPr lang="ru-MD" sz="7200" dirty="0">
              <a:solidFill>
                <a:schemeClr val="bg1"/>
              </a:solidFill>
              <a:effectLst/>
              <a:ea typeface="Calibri" panose="020F0502020204030204" pitchFamily="34" charset="0"/>
              <a:cs typeface="Arial" panose="020B0604020202020204" pitchFamily="34" charset="0"/>
            </a:endParaRPr>
          </a:p>
          <a:p>
            <a:pPr marL="857250" indent="-857250">
              <a:buFont typeface="Wingdings" panose="05000000000000000000" pitchFamily="2" charset="2"/>
              <a:buChar char="Ø"/>
            </a:pPr>
            <a:r>
              <a:rPr lang="ro-RO" sz="7200" dirty="0">
                <a:solidFill>
                  <a:schemeClr val="bg1"/>
                </a:solidFill>
              </a:rPr>
              <a:t>Implementarea programelor bilingve și multilingve necesită măsuri și acțiuni coordonate la nivel național, local și instituție de învățământ. Acest proces implică factori de decizie din domeniul educației, instituțiile de formare continuă a cadrelor didactice și partenerii de dezvoltare.</a:t>
            </a:r>
          </a:p>
          <a:p>
            <a:pPr marL="857250" indent="-857250">
              <a:buFont typeface="Wingdings" panose="05000000000000000000" pitchFamily="2" charset="2"/>
              <a:buChar char="Ø"/>
            </a:pPr>
            <a:endParaRPr lang="ro-RO" sz="7200" dirty="0">
              <a:solidFill>
                <a:schemeClr val="bg1"/>
              </a:solidFill>
            </a:endParaRPr>
          </a:p>
          <a:p>
            <a:pPr marL="857250" indent="-857250">
              <a:buFont typeface="Wingdings" panose="05000000000000000000" pitchFamily="2" charset="2"/>
              <a:buChar char="Ø"/>
            </a:pPr>
            <a:r>
              <a:rPr lang="ro-RO" sz="7200" dirty="0">
                <a:solidFill>
                  <a:schemeClr val="bg1"/>
                </a:solidFill>
              </a:rPr>
              <a:t>Acest document necesită a  fi aliniat cu Planul Național de Acțiuni în domeniul Educației multilingve și revizuirea actelor normative în conformitate cu acest Plan.</a:t>
            </a:r>
          </a:p>
          <a:p>
            <a:pPr marL="857250" indent="-857250">
              <a:buFont typeface="Wingdings" panose="05000000000000000000" pitchFamily="2" charset="2"/>
              <a:buChar char="Ø"/>
            </a:pPr>
            <a:endParaRPr lang="ro-RO" sz="7200" dirty="0">
              <a:solidFill>
                <a:schemeClr val="bg1"/>
              </a:solidFill>
            </a:endParaRPr>
          </a:p>
          <a:p>
            <a:pPr marL="857250" indent="-857250">
              <a:buFont typeface="Wingdings" panose="05000000000000000000" pitchFamily="2" charset="2"/>
              <a:buChar char="Ø"/>
            </a:pPr>
            <a:r>
              <a:rPr lang="ro-RO" sz="7200" dirty="0">
                <a:solidFill>
                  <a:schemeClr val="bg1"/>
                </a:solidFill>
              </a:rPr>
              <a:t>MEC a sugerat elaborarea reperelor metodologice pentru ghidarea personalului din instituțiile de învățământ general în implementarea programelor bilingve/multilingve pe durata perioadei de tranziție.</a:t>
            </a:r>
          </a:p>
          <a:p>
            <a:pPr marL="457200" indent="-457200">
              <a:buFont typeface="Wingdings" panose="05000000000000000000" pitchFamily="2" charset="2"/>
              <a:buChar char="Ø"/>
            </a:pPr>
            <a:endParaRPr lang="ro-RO" sz="3200" dirty="0">
              <a:solidFill>
                <a:schemeClr val="bg1"/>
              </a:solidFill>
              <a:latin typeface="+mn-lt"/>
            </a:endParaRPr>
          </a:p>
          <a:p>
            <a:endParaRPr lang="ro-RO" sz="2400" dirty="0">
              <a:solidFill>
                <a:schemeClr val="bg1"/>
              </a:solidFill>
            </a:endParaRPr>
          </a:p>
          <a:p>
            <a:endParaRPr lang="ro-RO" sz="2400" dirty="0">
              <a:solidFill>
                <a:schemeClr val="bg1"/>
              </a:solidFill>
              <a:latin typeface="+mn-lt"/>
            </a:endParaRPr>
          </a:p>
          <a:p>
            <a:endParaRPr lang="ro-RO" sz="2400" dirty="0">
              <a:solidFill>
                <a:schemeClr val="bg1"/>
              </a:solidFill>
            </a:endParaRPr>
          </a:p>
          <a:p>
            <a:endParaRPr lang="ro-RO" sz="2400" dirty="0">
              <a:solidFill>
                <a:schemeClr val="bg1"/>
              </a:solidFill>
              <a:latin typeface="+mn-lt"/>
            </a:endParaRPr>
          </a:p>
          <a:p>
            <a:endParaRPr lang="ru-MD" dirty="0"/>
          </a:p>
        </p:txBody>
      </p:sp>
    </p:spTree>
    <p:extLst>
      <p:ext uri="{BB962C8B-B14F-4D97-AF65-F5344CB8AC3E}">
        <p14:creationId xmlns:p14="http://schemas.microsoft.com/office/powerpoint/2010/main" val="3066512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Flowchart: Alternate Process 2">
            <a:extLst>
              <a:ext uri="{FF2B5EF4-FFF2-40B4-BE49-F238E27FC236}">
                <a16:creationId xmlns:a16="http://schemas.microsoft.com/office/drawing/2014/main" id="{60236E82-57EB-E808-ECBE-42A332636E3E}"/>
              </a:ext>
            </a:extLst>
          </p:cNvPr>
          <p:cNvSpPr/>
          <p:nvPr/>
        </p:nvSpPr>
        <p:spPr>
          <a:xfrm>
            <a:off x="914400" y="864973"/>
            <a:ext cx="10330249" cy="5222789"/>
          </a:xfrm>
          <a:prstGeom prst="flowChartAlternateProcess">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2" name="Текст 1">
            <a:extLst>
              <a:ext uri="{FF2B5EF4-FFF2-40B4-BE49-F238E27FC236}">
                <a16:creationId xmlns:a16="http://schemas.microsoft.com/office/drawing/2014/main" id="{FCA3EB0D-86EB-4E20-8C1A-29EC04E64B31}"/>
              </a:ext>
            </a:extLst>
          </p:cNvPr>
          <p:cNvSpPr>
            <a:spLocks noGrp="1"/>
          </p:cNvSpPr>
          <p:nvPr>
            <p:ph type="body" sz="quarter" idx="11"/>
          </p:nvPr>
        </p:nvSpPr>
        <p:spPr>
          <a:xfrm>
            <a:off x="1067594" y="2019364"/>
            <a:ext cx="10058400" cy="3532042"/>
          </a:xfrm>
        </p:spPr>
        <p:txBody>
          <a:bodyPr>
            <a:normAutofit fontScale="25000" lnSpcReduction="20000"/>
          </a:bodyPr>
          <a:lstStyle/>
          <a:p>
            <a:endParaRPr lang="ro-MD" sz="1800" b="1" dirty="0">
              <a:effectLst/>
              <a:latin typeface="Times New Roman" panose="02020603050405020304" pitchFamily="18" charset="0"/>
              <a:ea typeface="Times New Roman" panose="02020603050405020304" pitchFamily="18" charset="0"/>
            </a:endParaRPr>
          </a:p>
          <a:p>
            <a:endParaRPr lang="ro-MD" sz="1800" b="1" dirty="0">
              <a:latin typeface="Times New Roman" panose="02020603050405020304" pitchFamily="18" charset="0"/>
              <a:ea typeface="Times New Roman" panose="02020603050405020304" pitchFamily="18" charset="0"/>
            </a:endParaRPr>
          </a:p>
          <a:p>
            <a:endParaRPr lang="ro-MD" sz="1800" b="1" dirty="0">
              <a:effectLst/>
              <a:latin typeface="Times New Roman" panose="02020603050405020304" pitchFamily="18" charset="0"/>
              <a:ea typeface="Times New Roman" panose="02020603050405020304" pitchFamily="18" charset="0"/>
            </a:endParaRPr>
          </a:p>
          <a:p>
            <a:endParaRPr lang="ro-MD" sz="8000" b="1" dirty="0">
              <a:solidFill>
                <a:schemeClr val="bg1"/>
              </a:solidFill>
              <a:effectLst/>
              <a:latin typeface="Times New Roman" panose="02020603050405020304" pitchFamily="18" charset="0"/>
              <a:ea typeface="Times New Roman" panose="02020603050405020304" pitchFamily="18" charset="0"/>
            </a:endParaRPr>
          </a:p>
          <a:p>
            <a:pPr algn="ctr"/>
            <a:endParaRPr lang="ro-MD" sz="8000" b="1" dirty="0">
              <a:latin typeface="Times New Roman" panose="02020603050405020304" pitchFamily="18" charset="0"/>
              <a:ea typeface="Times New Roman" panose="02020603050405020304" pitchFamily="18" charset="0"/>
            </a:endParaRPr>
          </a:p>
          <a:p>
            <a:r>
              <a:rPr lang="ro-MD" sz="8000" b="1" dirty="0">
                <a:solidFill>
                  <a:schemeClr val="bg1"/>
                </a:solidFill>
                <a:effectLst/>
                <a:ea typeface="Times New Roman" panose="02020603050405020304" pitchFamily="18" charset="0"/>
              </a:rPr>
              <a:t>Cadrul Normativ</a:t>
            </a:r>
          </a:p>
          <a:p>
            <a:pPr marL="342900" lvl="0" indent="-342900" algn="just">
              <a:lnSpc>
                <a:spcPct val="115000"/>
              </a:lnSpc>
              <a:spcAft>
                <a:spcPts val="0"/>
              </a:spcAft>
              <a:buSzPts val="1000"/>
              <a:buFont typeface="Symbol" panose="05050102010706020507" pitchFamily="18" charset="2"/>
              <a:buChar char=""/>
              <a:tabLst>
                <a:tab pos="457200" algn="l"/>
              </a:tabLst>
            </a:pPr>
            <a:r>
              <a:rPr lang="ro-MD" sz="7200" dirty="0">
                <a:solidFill>
                  <a:schemeClr val="bg1"/>
                </a:solidFill>
                <a:effectLst/>
                <a:ea typeface="Times New Roman" panose="02020603050405020304" pitchFamily="18" charset="0"/>
                <a:cs typeface="Arial" panose="020B0604020202020204" pitchFamily="34" charset="0"/>
              </a:rPr>
              <a:t>Codul educației nr.152/2014.</a:t>
            </a:r>
            <a:endParaRPr lang="ru-MD" sz="7200" dirty="0">
              <a:solidFill>
                <a:schemeClr val="bg1"/>
              </a:solidFill>
              <a:effectLst/>
              <a:ea typeface="Calibri" panose="020F0502020204030204" pitchFamily="34" charset="0"/>
              <a:cs typeface="Arial" panose="020B0604020202020204" pitchFamily="34" charset="0"/>
            </a:endParaRPr>
          </a:p>
          <a:p>
            <a:pPr marL="342900" lvl="0" indent="-342900" algn="just">
              <a:lnSpc>
                <a:spcPct val="115000"/>
              </a:lnSpc>
              <a:spcAft>
                <a:spcPts val="0"/>
              </a:spcAft>
              <a:buSzPts val="1000"/>
              <a:buFont typeface="Symbol" panose="05050102010706020507" pitchFamily="18" charset="2"/>
              <a:buChar char=""/>
              <a:tabLst>
                <a:tab pos="457200" algn="l"/>
              </a:tabLst>
            </a:pPr>
            <a:r>
              <a:rPr lang="ro-MD" sz="7200" dirty="0">
                <a:solidFill>
                  <a:schemeClr val="bg1"/>
                </a:solidFill>
                <a:effectLst/>
                <a:ea typeface="Times New Roman" panose="02020603050405020304" pitchFamily="18" charset="0"/>
                <a:cs typeface="Arial" panose="020B0604020202020204" pitchFamily="34" charset="0"/>
              </a:rPr>
              <a:t>Convenția-cadru pentru protecția minorităților naționale.</a:t>
            </a:r>
            <a:endParaRPr lang="ru-MD" sz="7200" dirty="0">
              <a:solidFill>
                <a:schemeClr val="bg1"/>
              </a:solidFill>
              <a:effectLst/>
              <a:ea typeface="Calibri" panose="020F0502020204030204" pitchFamily="34" charset="0"/>
              <a:cs typeface="Arial" panose="020B0604020202020204" pitchFamily="34" charset="0"/>
            </a:endParaRPr>
          </a:p>
          <a:p>
            <a:pPr marL="342900" lvl="0" indent="-342900" algn="just">
              <a:lnSpc>
                <a:spcPct val="115000"/>
              </a:lnSpc>
              <a:spcAft>
                <a:spcPts val="0"/>
              </a:spcAft>
              <a:buSzPts val="1000"/>
              <a:buFont typeface="Symbol" panose="05050102010706020507" pitchFamily="18" charset="2"/>
              <a:buChar char=""/>
              <a:tabLst>
                <a:tab pos="457200" algn="l"/>
              </a:tabLst>
            </a:pPr>
            <a:r>
              <a:rPr lang="ro-MD" sz="7200" dirty="0">
                <a:solidFill>
                  <a:schemeClr val="bg1"/>
                </a:solidFill>
                <a:effectLst/>
                <a:ea typeface="Times New Roman" panose="02020603050405020304" pitchFamily="18" charset="0"/>
                <a:cs typeface="Arial" panose="020B0604020202020204" pitchFamily="34" charset="0"/>
              </a:rPr>
              <a:t>Strategia de dezvoltare Educația 2030 și a Programului de implementare a acesteia pentru anii 2023-2025, aprobată prin HG Nr.114 din 07.03.2023.</a:t>
            </a:r>
            <a:endParaRPr lang="ru-MD" sz="7200" dirty="0">
              <a:solidFill>
                <a:schemeClr val="bg1"/>
              </a:solidFill>
              <a:effectLst/>
              <a:ea typeface="Calibri" panose="020F0502020204030204" pitchFamily="34" charset="0"/>
              <a:cs typeface="Arial" panose="020B0604020202020204" pitchFamily="34" charset="0"/>
            </a:endParaRPr>
          </a:p>
          <a:p>
            <a:pPr marL="342900" lvl="0" indent="-342900" algn="just">
              <a:lnSpc>
                <a:spcPct val="115000"/>
              </a:lnSpc>
              <a:spcAft>
                <a:spcPts val="0"/>
              </a:spcAft>
              <a:buSzPts val="1000"/>
              <a:buFont typeface="Symbol" panose="05050102010706020507" pitchFamily="18" charset="2"/>
              <a:buChar char=""/>
              <a:tabLst>
                <a:tab pos="457200" algn="l"/>
              </a:tabLst>
            </a:pPr>
            <a:r>
              <a:rPr lang="ro-MD" sz="7200" dirty="0">
                <a:solidFill>
                  <a:schemeClr val="bg1"/>
                </a:solidFill>
                <a:effectLst/>
                <a:ea typeface="Times New Roman" panose="02020603050405020304" pitchFamily="18" charset="0"/>
                <a:cs typeface="Arial" panose="020B0604020202020204" pitchFamily="34" charset="0"/>
              </a:rPr>
              <a:t>Conceptul Educației Multilingve, ordinul MEC nr. 788/2024.</a:t>
            </a:r>
            <a:endParaRPr lang="ru-MD" sz="7200" dirty="0">
              <a:solidFill>
                <a:schemeClr val="bg1"/>
              </a:solidFill>
              <a:effectLst/>
              <a:ea typeface="Calibri" panose="020F0502020204030204" pitchFamily="34" charset="0"/>
              <a:cs typeface="Arial" panose="020B0604020202020204" pitchFamily="34" charset="0"/>
            </a:endParaRPr>
          </a:p>
          <a:p>
            <a:pPr marL="342900" lvl="0" indent="-342900" algn="just">
              <a:lnSpc>
                <a:spcPct val="115000"/>
              </a:lnSpc>
              <a:spcAft>
                <a:spcPts val="0"/>
              </a:spcAft>
              <a:buSzPts val="1000"/>
              <a:buFont typeface="Symbol" panose="05050102010706020507" pitchFamily="18" charset="2"/>
              <a:buChar char=""/>
              <a:tabLst>
                <a:tab pos="457200" algn="l"/>
              </a:tabLst>
            </a:pPr>
            <a:r>
              <a:rPr lang="ro-MD" sz="7200" dirty="0">
                <a:solidFill>
                  <a:schemeClr val="bg1"/>
                </a:solidFill>
                <a:effectLst/>
                <a:ea typeface="Times New Roman" panose="02020603050405020304" pitchFamily="18" charset="0"/>
                <a:cs typeface="Arial" panose="020B0604020202020204" pitchFamily="34" charset="0"/>
              </a:rPr>
              <a:t>HG nr.115/2023 cu privire la aprobarea Programului național privind învățarea limbii române de către minoritățile naționale, inclusiv populația adultă, pentru anii 2023-2025.</a:t>
            </a:r>
            <a:endParaRPr lang="ru-MD" sz="7200" dirty="0">
              <a:solidFill>
                <a:schemeClr val="bg1"/>
              </a:solidFill>
              <a:effectLst/>
              <a:ea typeface="Calibri" panose="020F0502020204030204" pitchFamily="34" charset="0"/>
              <a:cs typeface="Arial" panose="020B0604020202020204" pitchFamily="34" charset="0"/>
            </a:endParaRPr>
          </a:p>
          <a:p>
            <a:pPr marL="342900" lvl="0" indent="-342900" algn="just">
              <a:lnSpc>
                <a:spcPct val="115000"/>
              </a:lnSpc>
              <a:spcAft>
                <a:spcPts val="0"/>
              </a:spcAft>
              <a:buSzPts val="1000"/>
              <a:buFont typeface="Symbol" panose="05050102010706020507" pitchFamily="18" charset="2"/>
              <a:buChar char=""/>
              <a:tabLst>
                <a:tab pos="457200" algn="l"/>
              </a:tabLst>
            </a:pPr>
            <a:r>
              <a:rPr lang="ro-MD" sz="7200" dirty="0">
                <a:solidFill>
                  <a:schemeClr val="bg1"/>
                </a:solidFill>
                <a:effectLst/>
                <a:ea typeface="Times New Roman" panose="02020603050405020304" pitchFamily="18" charset="0"/>
                <a:cs typeface="Arial" panose="020B0604020202020204" pitchFamily="34" charset="0"/>
              </a:rPr>
              <a:t>HG nr.868/2014 privind finanțarea pe bază de cost standard per elev a instituțiilor  de învățământ primar şi secundar (ciclul I și II) din subordinea  autorităţilor publice locale de nivelul al doilea.</a:t>
            </a:r>
            <a:endParaRPr lang="ru-MD" sz="7200" dirty="0">
              <a:solidFill>
                <a:schemeClr val="bg1"/>
              </a:solidFill>
              <a:effectLst/>
              <a:ea typeface="Calibri" panose="020F0502020204030204" pitchFamily="34" charset="0"/>
              <a:cs typeface="Arial" panose="020B0604020202020204" pitchFamily="34" charset="0"/>
            </a:endParaRPr>
          </a:p>
          <a:p>
            <a:pPr marL="342900" lvl="0" indent="-342900" algn="just">
              <a:lnSpc>
                <a:spcPct val="115000"/>
              </a:lnSpc>
              <a:spcAft>
                <a:spcPts val="0"/>
              </a:spcAft>
              <a:buSzPts val="1000"/>
              <a:buFont typeface="Symbol" panose="05050102010706020507" pitchFamily="18" charset="2"/>
              <a:buChar char=""/>
              <a:tabLst>
                <a:tab pos="457200" algn="l"/>
              </a:tabLst>
            </a:pPr>
            <a:r>
              <a:rPr lang="ro-MD" sz="7200" dirty="0">
                <a:solidFill>
                  <a:schemeClr val="bg1"/>
                </a:solidFill>
                <a:effectLst/>
                <a:ea typeface="Times New Roman" panose="02020603050405020304" pitchFamily="18" charset="0"/>
                <a:cs typeface="Arial" panose="020B0604020202020204" pitchFamily="34" charset="0"/>
              </a:rPr>
              <a:t>Plan-cadru pentru învățământul primar, gimnazial și liceal aprobat anual prin ordinul MEC.</a:t>
            </a:r>
            <a:endParaRPr lang="ru-MD" sz="7200" dirty="0">
              <a:solidFill>
                <a:schemeClr val="bg1"/>
              </a:solidFill>
              <a:effectLst/>
              <a:ea typeface="Calibri" panose="020F0502020204030204" pitchFamily="34" charset="0"/>
              <a:cs typeface="Arial" panose="020B0604020202020204" pitchFamily="34" charset="0"/>
            </a:endParaRPr>
          </a:p>
          <a:p>
            <a:pPr marL="342900" lvl="0" indent="-342900" algn="just">
              <a:lnSpc>
                <a:spcPct val="115000"/>
              </a:lnSpc>
              <a:spcAft>
                <a:spcPts val="0"/>
              </a:spcAft>
              <a:buSzPts val="1000"/>
              <a:buFont typeface="Symbol" panose="05050102010706020507" pitchFamily="18" charset="2"/>
              <a:buChar char=""/>
              <a:tabLst>
                <a:tab pos="457200" algn="l"/>
              </a:tabLst>
            </a:pPr>
            <a:r>
              <a:rPr lang="ro-MD" sz="7200" dirty="0">
                <a:solidFill>
                  <a:schemeClr val="bg1"/>
                </a:solidFill>
                <a:effectLst/>
                <a:ea typeface="Times New Roman" panose="02020603050405020304" pitchFamily="18" charset="0"/>
                <a:cs typeface="Arial" panose="020B0604020202020204" pitchFamily="34" charset="0"/>
              </a:rPr>
              <a:t>Conceptul Dezvoltării  Curriculumului Școlar, MEC, 2024.</a:t>
            </a:r>
            <a:endParaRPr lang="ru-MD" sz="7200" dirty="0">
              <a:solidFill>
                <a:schemeClr val="bg1"/>
              </a:solidFill>
              <a:effectLst/>
              <a:ea typeface="Calibri" panose="020F0502020204030204" pitchFamily="34" charset="0"/>
              <a:cs typeface="Arial" panose="020B0604020202020204" pitchFamily="34" charset="0"/>
            </a:endParaRPr>
          </a:p>
          <a:p>
            <a:endParaRPr lang="ro-MD" sz="7200" b="1" dirty="0">
              <a:solidFill>
                <a:schemeClr val="bg1"/>
              </a:solidFill>
              <a:latin typeface="Times New Roman" panose="02020603050405020304" pitchFamily="18" charset="0"/>
            </a:endParaRPr>
          </a:p>
          <a:p>
            <a:endParaRPr lang="ro-MD" sz="7200" b="1" dirty="0">
              <a:solidFill>
                <a:schemeClr val="bg1"/>
              </a:solidFill>
              <a:latin typeface="Times New Roman" panose="02020603050405020304" pitchFamily="18" charset="0"/>
            </a:endParaRPr>
          </a:p>
          <a:p>
            <a:endParaRPr lang="ro-MD" sz="7200" b="1" dirty="0">
              <a:solidFill>
                <a:schemeClr val="bg1"/>
              </a:solidFill>
              <a:latin typeface="Times New Roman" panose="02020603050405020304" pitchFamily="18" charset="0"/>
            </a:endParaRPr>
          </a:p>
          <a:p>
            <a:endParaRPr lang="ro-MD" sz="7200" b="1" dirty="0">
              <a:solidFill>
                <a:schemeClr val="bg1"/>
              </a:solidFill>
              <a:latin typeface="Times New Roman" panose="02020603050405020304" pitchFamily="18" charset="0"/>
            </a:endParaRPr>
          </a:p>
          <a:p>
            <a:endParaRPr lang="ro-MD" sz="7200" b="1" dirty="0">
              <a:solidFill>
                <a:schemeClr val="bg1"/>
              </a:solidFill>
              <a:latin typeface="Times New Roman" panose="02020603050405020304" pitchFamily="18" charset="0"/>
            </a:endParaRPr>
          </a:p>
          <a:p>
            <a:endParaRPr lang="ro-MD" sz="7200" b="1" dirty="0">
              <a:solidFill>
                <a:schemeClr val="bg1"/>
              </a:solidFill>
              <a:latin typeface="Times New Roman" panose="02020603050405020304" pitchFamily="18" charset="0"/>
            </a:endParaRPr>
          </a:p>
          <a:p>
            <a:endParaRPr lang="ru-MD" dirty="0"/>
          </a:p>
        </p:txBody>
      </p:sp>
    </p:spTree>
    <p:extLst>
      <p:ext uri="{BB962C8B-B14F-4D97-AF65-F5344CB8AC3E}">
        <p14:creationId xmlns:p14="http://schemas.microsoft.com/office/powerpoint/2010/main" val="544960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a:extLst>
              <a:ext uri="{FF2B5EF4-FFF2-40B4-BE49-F238E27FC236}">
                <a16:creationId xmlns:a16="http://schemas.microsoft.com/office/drawing/2014/main" id="{1751B53E-59C9-4AA6-BBDD-20FF9BA1CC44}"/>
              </a:ext>
            </a:extLst>
          </p:cNvPr>
          <p:cNvSpPr>
            <a:spLocks noGrp="1"/>
          </p:cNvSpPr>
          <p:nvPr>
            <p:ph type="body" sz="quarter" idx="11"/>
          </p:nvPr>
        </p:nvSpPr>
        <p:spPr>
          <a:xfrm>
            <a:off x="1078537" y="2056184"/>
            <a:ext cx="10036514" cy="2922104"/>
          </a:xfrm>
        </p:spPr>
        <p:txBody>
          <a:bodyPr>
            <a:normAutofit fontScale="32500" lnSpcReduction="20000"/>
          </a:bodyPr>
          <a:lstStyle/>
          <a:p>
            <a:pPr algn="just">
              <a:lnSpc>
                <a:spcPct val="115000"/>
              </a:lnSpc>
              <a:spcBef>
                <a:spcPts val="600"/>
              </a:spcBef>
              <a:spcAft>
                <a:spcPts val="0"/>
              </a:spcAft>
            </a:pPr>
            <a:endParaRPr lang="ro-MD" sz="2400" b="1" dirty="0">
              <a:effectLst/>
              <a:ea typeface="Times New Roman" panose="02020603050405020304" pitchFamily="18" charset="0"/>
              <a:cs typeface="Arial" panose="020B0604020202020204" pitchFamily="34" charset="0"/>
            </a:endParaRPr>
          </a:p>
          <a:p>
            <a:pPr algn="just">
              <a:lnSpc>
                <a:spcPct val="115000"/>
              </a:lnSpc>
              <a:spcBef>
                <a:spcPts val="600"/>
              </a:spcBef>
              <a:spcAft>
                <a:spcPts val="0"/>
              </a:spcAft>
            </a:pPr>
            <a:r>
              <a:rPr lang="ro-MD" sz="7400" b="1" dirty="0">
                <a:solidFill>
                  <a:schemeClr val="bg2">
                    <a:lumMod val="20000"/>
                    <a:lumOff val="80000"/>
                  </a:schemeClr>
                </a:solidFill>
                <a:effectLst/>
                <a:ea typeface="Times New Roman" panose="02020603050405020304" pitchFamily="18" charset="0"/>
                <a:cs typeface="Arial" panose="020B0604020202020204" pitchFamily="34" charset="0"/>
              </a:rPr>
              <a:t>Scopul Documentului</a:t>
            </a:r>
          </a:p>
          <a:p>
            <a:pPr algn="just">
              <a:lnSpc>
                <a:spcPct val="115000"/>
              </a:lnSpc>
              <a:spcBef>
                <a:spcPts val="600"/>
              </a:spcBef>
              <a:spcAft>
                <a:spcPts val="0"/>
              </a:spcAft>
            </a:pPr>
            <a:endParaRPr lang="ru-MD" sz="2400" dirty="0">
              <a:effectLst/>
              <a:ea typeface="Calibri" panose="020F0502020204030204" pitchFamily="34" charset="0"/>
              <a:cs typeface="Arial" panose="020B0604020202020204" pitchFamily="34" charset="0"/>
            </a:endParaRPr>
          </a:p>
          <a:p>
            <a:pPr marL="342900" indent="-342900" algn="just">
              <a:lnSpc>
                <a:spcPct val="115000"/>
              </a:lnSpc>
              <a:spcBef>
                <a:spcPts val="600"/>
              </a:spcBef>
              <a:spcAft>
                <a:spcPts val="0"/>
              </a:spcAft>
              <a:buFont typeface="Wingdings" panose="05000000000000000000" pitchFamily="2" charset="2"/>
              <a:buChar char="Ø"/>
            </a:pPr>
            <a:r>
              <a:rPr lang="ro-MD" sz="4900" dirty="0">
                <a:effectLst/>
                <a:ea typeface="Times New Roman" panose="02020603050405020304" pitchFamily="18" charset="0"/>
                <a:cs typeface="Arial" panose="020B0604020202020204" pitchFamily="34" charset="0"/>
              </a:rPr>
              <a:t>Scopul principal al documentului este de a ghida directorii instituțiilor de învățământ general în procesul de identificare a  modelului optimal  de Program de educație bilingvă/multilingvă și elaborarea unui plan de implementare a acestuia, care să fie ulterior prezentat spre avizare Ministerului Educației și Cercetării și altor autorități relevante. </a:t>
            </a:r>
          </a:p>
          <a:p>
            <a:pPr algn="just">
              <a:lnSpc>
                <a:spcPct val="115000"/>
              </a:lnSpc>
              <a:spcBef>
                <a:spcPts val="600"/>
              </a:spcBef>
              <a:spcAft>
                <a:spcPts val="0"/>
              </a:spcAft>
            </a:pPr>
            <a:endParaRPr lang="ro-MD" sz="4900" dirty="0">
              <a:effectLst/>
              <a:ea typeface="Times New Roman" panose="02020603050405020304" pitchFamily="18" charset="0"/>
              <a:cs typeface="Arial" panose="020B0604020202020204" pitchFamily="34" charset="0"/>
            </a:endParaRPr>
          </a:p>
          <a:p>
            <a:pPr marL="342900" indent="-342900" algn="just">
              <a:lnSpc>
                <a:spcPct val="115000"/>
              </a:lnSpc>
              <a:spcBef>
                <a:spcPts val="600"/>
              </a:spcBef>
              <a:buFont typeface="Wingdings" panose="05000000000000000000" pitchFamily="2" charset="2"/>
              <a:buChar char="Ø"/>
            </a:pPr>
            <a:r>
              <a:rPr lang="ro-MD" sz="4900" dirty="0"/>
              <a:t>Acest document necesită a fi aliniat cu Planul Național de Acțiuni în domeniul educației multilingve, care va include activități cu referire la formarea cadrelor didactice, elaborarea metodologiilor de predare, resurse educaționale, consultarea cu părțile interesate etc.</a:t>
            </a:r>
            <a:endParaRPr lang="ro-RO" sz="4900" dirty="0"/>
          </a:p>
          <a:p>
            <a:pPr marL="342900" indent="-342900" algn="just">
              <a:lnSpc>
                <a:spcPct val="115000"/>
              </a:lnSpc>
              <a:spcBef>
                <a:spcPts val="600"/>
              </a:spcBef>
              <a:spcAft>
                <a:spcPts val="0"/>
              </a:spcAft>
              <a:buFont typeface="Wingdings" panose="05000000000000000000" pitchFamily="2" charset="2"/>
              <a:buChar char="Ø"/>
            </a:pPr>
            <a:endParaRPr lang="ro-MD" sz="4900" dirty="0">
              <a:effectLst/>
              <a:ea typeface="Times New Roman" panose="02020603050405020304" pitchFamily="18" charset="0"/>
              <a:cs typeface="Arial" panose="020B0604020202020204" pitchFamily="34" charset="0"/>
            </a:endParaRPr>
          </a:p>
          <a:p>
            <a:pPr algn="just">
              <a:lnSpc>
                <a:spcPct val="115000"/>
              </a:lnSpc>
              <a:spcBef>
                <a:spcPts val="600"/>
              </a:spcBef>
              <a:spcAft>
                <a:spcPts val="0"/>
              </a:spcAft>
            </a:pPr>
            <a:endParaRPr lang="ru-MD" dirty="0"/>
          </a:p>
        </p:txBody>
      </p:sp>
    </p:spTree>
    <p:extLst>
      <p:ext uri="{BB962C8B-B14F-4D97-AF65-F5344CB8AC3E}">
        <p14:creationId xmlns:p14="http://schemas.microsoft.com/office/powerpoint/2010/main" val="4270572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a:extLst>
              <a:ext uri="{FF2B5EF4-FFF2-40B4-BE49-F238E27FC236}">
                <a16:creationId xmlns:a16="http://schemas.microsoft.com/office/drawing/2014/main" id="{C7EDBAC0-E2E6-4B95-A7D2-5388BA83E39B}"/>
              </a:ext>
            </a:extLst>
          </p:cNvPr>
          <p:cNvSpPr>
            <a:spLocks noGrp="1"/>
          </p:cNvSpPr>
          <p:nvPr>
            <p:ph type="body" sz="quarter" idx="11"/>
          </p:nvPr>
        </p:nvSpPr>
        <p:spPr>
          <a:xfrm>
            <a:off x="634482" y="1629054"/>
            <a:ext cx="10972799" cy="3599892"/>
          </a:xfrm>
        </p:spPr>
        <p:txBody>
          <a:bodyPr>
            <a:normAutofit fontScale="25000" lnSpcReduction="20000"/>
          </a:bodyPr>
          <a:lstStyle/>
          <a:p>
            <a:endParaRPr lang="ro-MD" sz="2400" b="1" dirty="0">
              <a:effectLst/>
              <a:latin typeface="Times New Roman" panose="02020603050405020304" pitchFamily="18" charset="0"/>
              <a:ea typeface="Times New Roman" panose="02020603050405020304" pitchFamily="18" charset="0"/>
              <a:cs typeface="Arial" panose="020B0604020202020204" pitchFamily="34" charset="0"/>
            </a:endParaRPr>
          </a:p>
          <a:p>
            <a:endParaRPr lang="ro-MD" sz="2400" b="1" dirty="0">
              <a:latin typeface="Times New Roman" panose="02020603050405020304" pitchFamily="18" charset="0"/>
              <a:ea typeface="Times New Roman" panose="02020603050405020304" pitchFamily="18" charset="0"/>
            </a:endParaRPr>
          </a:p>
          <a:p>
            <a:endParaRPr lang="ro-MD" sz="2400" b="1" dirty="0">
              <a:effectLst/>
              <a:latin typeface="Times New Roman" panose="02020603050405020304" pitchFamily="18" charset="0"/>
              <a:ea typeface="Times New Roman" panose="02020603050405020304" pitchFamily="18" charset="0"/>
              <a:cs typeface="Arial" panose="020B0604020202020204" pitchFamily="34" charset="0"/>
            </a:endParaRPr>
          </a:p>
          <a:p>
            <a:endParaRPr lang="ro-MD" sz="2500" b="1" dirty="0">
              <a:effectLst/>
              <a:latin typeface="Times New Roman" panose="02020603050405020304" pitchFamily="18" charset="0"/>
              <a:ea typeface="Times New Roman" panose="02020603050405020304" pitchFamily="18" charset="0"/>
              <a:cs typeface="Arial" panose="020B0604020202020204" pitchFamily="34" charset="0"/>
            </a:endParaRPr>
          </a:p>
          <a:p>
            <a:endParaRPr lang="ro-MD" sz="5400" dirty="0">
              <a:latin typeface="Times New Roman" panose="02020603050405020304" pitchFamily="18" charset="0"/>
              <a:ea typeface="Times New Roman" panose="02020603050405020304" pitchFamily="18" charset="0"/>
            </a:endParaRPr>
          </a:p>
          <a:p>
            <a:pPr marL="457200" indent="-457200">
              <a:buFont typeface="+mj-lt"/>
              <a:buAutoNum type="arabicPeriod"/>
            </a:pPr>
            <a:endParaRPr lang="ro-MD" sz="5400" dirty="0">
              <a:effectLst/>
              <a:latin typeface="Times New Roman" panose="02020603050405020304" pitchFamily="18" charset="0"/>
              <a:ea typeface="Times New Roman" panose="02020603050405020304" pitchFamily="18" charset="0"/>
              <a:cs typeface="Arial" panose="020B0604020202020204" pitchFamily="34" charset="0"/>
            </a:endParaRPr>
          </a:p>
          <a:p>
            <a:pPr marL="457200" indent="-457200">
              <a:buFont typeface="+mj-lt"/>
              <a:buAutoNum type="arabicPeriod"/>
            </a:pPr>
            <a:endParaRPr lang="ro-MD" sz="5400" dirty="0">
              <a:effectLst/>
              <a:latin typeface="Times New Roman" panose="02020603050405020304" pitchFamily="18" charset="0"/>
              <a:ea typeface="Times New Roman" panose="02020603050405020304" pitchFamily="18" charset="0"/>
              <a:cs typeface="Arial" panose="020B0604020202020204" pitchFamily="34" charset="0"/>
            </a:endParaRPr>
          </a:p>
          <a:p>
            <a:pPr marL="457200" indent="-457200">
              <a:buFont typeface="+mj-lt"/>
              <a:buAutoNum type="arabicPeriod"/>
            </a:pPr>
            <a:endParaRPr lang="ro-MD" sz="5400" dirty="0">
              <a:latin typeface="Times New Roman" panose="02020603050405020304" pitchFamily="18" charset="0"/>
              <a:ea typeface="Times New Roman" panose="02020603050405020304" pitchFamily="18" charset="0"/>
            </a:endParaRPr>
          </a:p>
          <a:p>
            <a:pPr marL="457200" indent="-457200">
              <a:buFont typeface="+mj-lt"/>
              <a:buAutoNum type="arabicPeriod"/>
            </a:pPr>
            <a:endParaRPr lang="ro-MD" sz="5400" dirty="0">
              <a:effectLst/>
              <a:latin typeface="Times New Roman" panose="02020603050405020304" pitchFamily="18" charset="0"/>
              <a:ea typeface="Times New Roman" panose="02020603050405020304" pitchFamily="18" charset="0"/>
              <a:cs typeface="Arial" panose="020B0604020202020204" pitchFamily="34" charset="0"/>
            </a:endParaRPr>
          </a:p>
          <a:p>
            <a:r>
              <a:rPr lang="ro-MD" sz="9600" b="1" dirty="0">
                <a:solidFill>
                  <a:schemeClr val="bg2">
                    <a:lumMod val="20000"/>
                    <a:lumOff val="80000"/>
                  </a:schemeClr>
                </a:solidFill>
                <a:ea typeface="Times New Roman" panose="02020603050405020304" pitchFamily="18" charset="0"/>
              </a:rPr>
              <a:t>Etape principale</a:t>
            </a:r>
            <a:endParaRPr lang="ro-MD" sz="9600" b="1" dirty="0">
              <a:solidFill>
                <a:schemeClr val="bg2">
                  <a:lumMod val="20000"/>
                  <a:lumOff val="80000"/>
                </a:schemeClr>
              </a:solidFill>
              <a:effectLst/>
              <a:ea typeface="Times New Roman" panose="02020603050405020304" pitchFamily="18" charset="0"/>
              <a:cs typeface="Arial" panose="020B0604020202020204" pitchFamily="34" charset="0"/>
            </a:endParaRPr>
          </a:p>
          <a:p>
            <a:pPr marL="457200" indent="-457200">
              <a:spcBef>
                <a:spcPts val="300"/>
              </a:spcBef>
              <a:spcAft>
                <a:spcPts val="300"/>
              </a:spcAft>
              <a:buFont typeface="+mj-lt"/>
              <a:buAutoNum type="arabicPeriod"/>
            </a:pPr>
            <a:r>
              <a:rPr lang="ro-MD" sz="5600" dirty="0">
                <a:effectLst/>
                <a:ea typeface="Times New Roman" panose="02020603050405020304" pitchFamily="18" charset="0"/>
                <a:cs typeface="Arial" panose="020B0604020202020204" pitchFamily="34" charset="0"/>
              </a:rPr>
              <a:t>Elaborarea Programelor școlare de educație bilingvă/multilingvă</a:t>
            </a:r>
            <a:r>
              <a:rPr lang="ro-MD" sz="5600" dirty="0">
                <a:effectLst/>
                <a:ea typeface="Times New Roman" panose="02020603050405020304" pitchFamily="18" charset="0"/>
              </a:rPr>
              <a:t>.</a:t>
            </a:r>
          </a:p>
          <a:p>
            <a:pPr marL="457200" indent="-457200">
              <a:spcBef>
                <a:spcPts val="300"/>
              </a:spcBef>
              <a:spcAft>
                <a:spcPts val="300"/>
              </a:spcAft>
              <a:buFont typeface="+mj-lt"/>
              <a:buAutoNum type="arabicPeriod"/>
            </a:pPr>
            <a:r>
              <a:rPr lang="ro-MD" sz="5600" dirty="0"/>
              <a:t>Elaborarea exemplelor de modele de Plan-cadru corespunzătoare Programelor de educație bilingvă/multilingvă. </a:t>
            </a:r>
          </a:p>
          <a:p>
            <a:pPr marL="457200" indent="-457200">
              <a:spcBef>
                <a:spcPts val="300"/>
              </a:spcBef>
              <a:spcAft>
                <a:spcPts val="300"/>
              </a:spcAft>
              <a:buFont typeface="+mj-lt"/>
              <a:buAutoNum type="arabicPeriod"/>
            </a:pPr>
            <a:r>
              <a:rPr lang="ro-MD" sz="5600" dirty="0">
                <a:effectLst/>
                <a:ea typeface="Calibri" panose="020F0502020204030204" pitchFamily="34" charset="0"/>
                <a:cs typeface="Arial" panose="020B0604020202020204" pitchFamily="34" charset="0"/>
              </a:rPr>
              <a:t>Consultarea necesităților și intereselor părților interesate din cadrul instituției de învățământ în implementarea educației multilingve.</a:t>
            </a:r>
            <a:endParaRPr lang="ru-MD" sz="5600" dirty="0">
              <a:effectLst/>
              <a:ea typeface="Calibri" panose="020F0502020204030204" pitchFamily="34" charset="0"/>
              <a:cs typeface="Arial" panose="020B0604020202020204" pitchFamily="34" charset="0"/>
            </a:endParaRPr>
          </a:p>
          <a:p>
            <a:pPr marL="457200" indent="-457200">
              <a:spcBef>
                <a:spcPts val="300"/>
              </a:spcBef>
              <a:spcAft>
                <a:spcPts val="300"/>
              </a:spcAft>
              <a:buFont typeface="+mj-lt"/>
              <a:buAutoNum type="arabicPeriod"/>
            </a:pPr>
            <a:r>
              <a:rPr lang="ro-MD" sz="5600" dirty="0">
                <a:effectLst/>
                <a:ea typeface="Calibri" panose="020F0502020204030204" pitchFamily="34" charset="0"/>
                <a:cs typeface="Arial" panose="020B0604020202020204" pitchFamily="34" charset="0"/>
              </a:rPr>
              <a:t>Selectarea modelului de Program școlar bilingv/multilingv și a Modelului de Plan-cadru adecvat fiecărui context școlar.  </a:t>
            </a:r>
          </a:p>
          <a:p>
            <a:pPr marL="457200" indent="-457200">
              <a:spcBef>
                <a:spcPts val="300"/>
              </a:spcBef>
              <a:spcAft>
                <a:spcPts val="300"/>
              </a:spcAft>
              <a:buFont typeface="+mj-lt"/>
              <a:buAutoNum type="arabicPeriod"/>
            </a:pPr>
            <a:r>
              <a:rPr lang="ro-MD" sz="5600" dirty="0">
                <a:effectLst/>
                <a:ea typeface="Calibri" panose="020F0502020204030204" pitchFamily="34" charset="0"/>
                <a:cs typeface="Arial" panose="020B0604020202020204" pitchFamily="34" charset="0"/>
              </a:rPr>
              <a:t>Realizarea unui diagnostic privind resursele disponibile la nivel de unitate școlară: resurse umane, resurse didactice, infrastructură pentru implementarea Planului-cadru.</a:t>
            </a:r>
          </a:p>
          <a:p>
            <a:pPr marL="457200" indent="-457200">
              <a:spcBef>
                <a:spcPts val="300"/>
              </a:spcBef>
              <a:spcAft>
                <a:spcPts val="300"/>
              </a:spcAft>
              <a:buFont typeface="+mj-lt"/>
              <a:buAutoNum type="arabicPeriod"/>
            </a:pPr>
            <a:r>
              <a:rPr lang="ro-MD" sz="5600" dirty="0">
                <a:effectLst/>
                <a:ea typeface="Calibri" panose="020F0502020204030204" pitchFamily="34" charset="0"/>
                <a:cs typeface="Arial" panose="020B0604020202020204" pitchFamily="34" charset="0"/>
              </a:rPr>
              <a:t>Elaborarea Planului individual de învățământ, în baza Programului bilingv/multilingv selectat și a modelului de Plan-cadru aprobat de MEC.</a:t>
            </a:r>
          </a:p>
          <a:p>
            <a:pPr marL="457200" indent="-457200">
              <a:spcBef>
                <a:spcPts val="300"/>
              </a:spcBef>
              <a:spcAft>
                <a:spcPts val="300"/>
              </a:spcAft>
              <a:buFont typeface="+mj-lt"/>
              <a:buAutoNum type="arabicPeriod"/>
            </a:pPr>
            <a:r>
              <a:rPr lang="ro-MD" sz="5600" dirty="0">
                <a:effectLst/>
                <a:ea typeface="Times New Roman" panose="02020603050405020304" pitchFamily="18" charset="0"/>
                <a:cs typeface="Arial" panose="020B0604020202020204" pitchFamily="34" charset="0"/>
              </a:rPr>
              <a:t>Elaborarea Planului de implementare ce urmează a fi depus pentru finanțare și sprijin instituțional (resurse umane, materiale didactice, infrastructură). </a:t>
            </a:r>
          </a:p>
          <a:p>
            <a:pPr marL="457200" indent="-457200">
              <a:spcBef>
                <a:spcPts val="300"/>
              </a:spcBef>
              <a:spcAft>
                <a:spcPts val="300"/>
              </a:spcAft>
              <a:buFont typeface="+mj-lt"/>
              <a:buAutoNum type="arabicPeriod"/>
            </a:pPr>
            <a:r>
              <a:rPr lang="ro-MD" sz="5600" dirty="0">
                <a:effectLst/>
                <a:ea typeface="Calibri" panose="020F0502020204030204" pitchFamily="34" charset="0"/>
                <a:cs typeface="Arial" panose="020B0604020202020204" pitchFamily="34" charset="0"/>
              </a:rPr>
              <a:t>Aprobarea finanțării și oferirea de sprijin instituțional.</a:t>
            </a:r>
            <a:endParaRPr lang="ru-MD" sz="5600" dirty="0">
              <a:effectLst/>
              <a:ea typeface="Calibri" panose="020F0502020204030204" pitchFamily="34" charset="0"/>
              <a:cs typeface="Arial" panose="020B0604020202020204" pitchFamily="34" charset="0"/>
            </a:endParaRPr>
          </a:p>
          <a:p>
            <a:endParaRPr lang="ru-MD" sz="5400" dirty="0">
              <a:effectLst/>
              <a:latin typeface="Calibri" panose="020F0502020204030204" pitchFamily="34" charset="0"/>
              <a:ea typeface="Calibri" panose="020F0502020204030204" pitchFamily="34" charset="0"/>
              <a:cs typeface="Arial" panose="020B0604020202020204" pitchFamily="34" charset="0"/>
            </a:endParaRPr>
          </a:p>
          <a:p>
            <a:pPr marL="457200" indent="-457200">
              <a:buFont typeface="+mj-lt"/>
              <a:buAutoNum type="arabicPeriod"/>
            </a:pPr>
            <a:endParaRPr lang="ro-MD" sz="5000" dirty="0">
              <a:effectLst/>
              <a:latin typeface="+mn-lt"/>
              <a:ea typeface="Times New Roman" panose="02020603050405020304" pitchFamily="18" charset="0"/>
            </a:endParaRPr>
          </a:p>
          <a:p>
            <a:pPr marL="457200" indent="-457200">
              <a:buFont typeface="+mj-lt"/>
              <a:buAutoNum type="arabicPeriod"/>
            </a:pPr>
            <a:endParaRPr lang="ro-RO" sz="5000" dirty="0"/>
          </a:p>
          <a:p>
            <a:pPr marL="457200" indent="-457200">
              <a:buFont typeface="+mj-lt"/>
              <a:buAutoNum type="arabicPeriod"/>
            </a:pPr>
            <a:endParaRPr lang="en-GB" sz="5000" dirty="0">
              <a:latin typeface="+mn-lt"/>
            </a:endParaRPr>
          </a:p>
          <a:p>
            <a:endParaRPr lang="ro-MD" sz="5000" b="1" dirty="0">
              <a:effectLst/>
              <a:latin typeface="Times New Roman" panose="02020603050405020304" pitchFamily="18" charset="0"/>
              <a:ea typeface="Times New Roman" panose="02020603050405020304" pitchFamily="18" charset="0"/>
              <a:cs typeface="Arial" panose="020B0604020202020204" pitchFamily="34" charset="0"/>
            </a:endParaRPr>
          </a:p>
          <a:p>
            <a:endParaRPr lang="ro-MD" sz="2400" b="1" dirty="0">
              <a:latin typeface="Times New Roman" panose="02020603050405020304" pitchFamily="18" charset="0"/>
            </a:endParaRPr>
          </a:p>
          <a:p>
            <a:endParaRPr lang="ro-MD" sz="2400" b="1" dirty="0">
              <a:latin typeface="Times New Roman" panose="02020603050405020304" pitchFamily="18" charset="0"/>
            </a:endParaRPr>
          </a:p>
          <a:p>
            <a:endParaRPr lang="ro-MD" sz="2400" b="1" dirty="0">
              <a:latin typeface="Times New Roman" panose="02020603050405020304" pitchFamily="18" charset="0"/>
            </a:endParaRPr>
          </a:p>
          <a:p>
            <a:endParaRPr lang="ro-MD" sz="2400" b="1" dirty="0">
              <a:latin typeface="Times New Roman" panose="02020603050405020304" pitchFamily="18" charset="0"/>
            </a:endParaRPr>
          </a:p>
          <a:p>
            <a:endParaRPr lang="ru-MD" dirty="0"/>
          </a:p>
        </p:txBody>
      </p:sp>
      <p:pic>
        <p:nvPicPr>
          <p:cNvPr id="6" name="Graphic 5" descr="Badge Question Mark with solid fill">
            <a:extLst>
              <a:ext uri="{FF2B5EF4-FFF2-40B4-BE49-F238E27FC236}">
                <a16:creationId xmlns:a16="http://schemas.microsoft.com/office/drawing/2014/main" id="{FCCC1BC0-E93B-7F46-94CD-F7630C6EED9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08913" y="4996143"/>
            <a:ext cx="696687" cy="696687"/>
          </a:xfrm>
          <a:prstGeom prst="rect">
            <a:avLst/>
          </a:prstGeom>
        </p:spPr>
      </p:pic>
      <p:sp>
        <p:nvSpPr>
          <p:cNvPr id="9" name="TextBox 8">
            <a:extLst>
              <a:ext uri="{FF2B5EF4-FFF2-40B4-BE49-F238E27FC236}">
                <a16:creationId xmlns:a16="http://schemas.microsoft.com/office/drawing/2014/main" id="{A159E2B5-FDC2-AB8E-5D1C-922FF3C5F0E2}"/>
              </a:ext>
            </a:extLst>
          </p:cNvPr>
          <p:cNvSpPr txBox="1"/>
          <p:nvPr/>
        </p:nvSpPr>
        <p:spPr>
          <a:xfrm>
            <a:off x="6892213" y="4780093"/>
            <a:ext cx="4392538" cy="1361591"/>
          </a:xfrm>
          <a:prstGeom prst="rect">
            <a:avLst/>
          </a:prstGeom>
          <a:noFill/>
        </p:spPr>
        <p:txBody>
          <a:bodyPr wrap="square" rtlCol="0">
            <a:spAutoFit/>
          </a:bodyPr>
          <a:lstStyle/>
          <a:p>
            <a:pPr>
              <a:lnSpc>
                <a:spcPct val="120000"/>
              </a:lnSpc>
            </a:pPr>
            <a:r>
              <a:rPr lang="ro-RO" sz="1400" b="1" dirty="0">
                <a:cs typeface="Trebuchet MS"/>
              </a:rPr>
              <a:t>Considerați că </a:t>
            </a:r>
            <a:r>
              <a:rPr lang="es-ES" sz="1400" b="1" dirty="0">
                <a:cs typeface="Trebuchet MS"/>
              </a:rPr>
              <a:t>aceste etape </a:t>
            </a:r>
            <a:r>
              <a:rPr lang="ro-RO" sz="1400" b="1" dirty="0">
                <a:cs typeface="Trebuchet MS"/>
              </a:rPr>
              <a:t>sunt </a:t>
            </a:r>
            <a:r>
              <a:rPr lang="es-ES" sz="1400" b="1" dirty="0">
                <a:cs typeface="Trebuchet MS"/>
              </a:rPr>
              <a:t>suficiente și esențiale? </a:t>
            </a:r>
            <a:endParaRPr lang="ro-MD" sz="1400" b="1" dirty="0">
              <a:cs typeface="Trebuchet MS"/>
            </a:endParaRPr>
          </a:p>
          <a:p>
            <a:pPr>
              <a:lnSpc>
                <a:spcPct val="120000"/>
              </a:lnSpc>
            </a:pPr>
            <a:r>
              <a:rPr lang="ro-RO" sz="1400" b="1" dirty="0">
                <a:cs typeface="Trebuchet MS"/>
              </a:rPr>
              <a:t>Considerați că este </a:t>
            </a:r>
            <a:r>
              <a:rPr lang="es-ES" sz="1400" b="1" dirty="0">
                <a:cs typeface="Trebuchet MS"/>
              </a:rPr>
              <a:t>necesară completarea </a:t>
            </a:r>
            <a:r>
              <a:rPr lang="ro-RO" sz="1400" b="1" dirty="0">
                <a:cs typeface="Trebuchet MS"/>
              </a:rPr>
              <a:t>acestor etape pentru asigurarea unui proces eficient </a:t>
            </a:r>
            <a:r>
              <a:rPr lang="es-ES" sz="1400" b="1" dirty="0">
                <a:cs typeface="Trebuchet MS"/>
              </a:rPr>
              <a:t>?</a:t>
            </a:r>
            <a:endParaRPr lang="ro-MD" sz="1400" b="1" dirty="0" err="1">
              <a:cs typeface="Trebuchet MS"/>
            </a:endParaRPr>
          </a:p>
        </p:txBody>
      </p:sp>
    </p:spTree>
    <p:extLst>
      <p:ext uri="{BB962C8B-B14F-4D97-AF65-F5344CB8AC3E}">
        <p14:creationId xmlns:p14="http://schemas.microsoft.com/office/powerpoint/2010/main" val="2569937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a:extLst>
              <a:ext uri="{FF2B5EF4-FFF2-40B4-BE49-F238E27FC236}">
                <a16:creationId xmlns:a16="http://schemas.microsoft.com/office/drawing/2014/main" id="{4DE344B4-95E8-497A-B744-831876206488}"/>
              </a:ext>
            </a:extLst>
          </p:cNvPr>
          <p:cNvSpPr>
            <a:spLocks noGrp="1"/>
          </p:cNvSpPr>
          <p:nvPr>
            <p:ph type="body" sz="quarter" idx="11"/>
          </p:nvPr>
        </p:nvSpPr>
        <p:spPr>
          <a:xfrm>
            <a:off x="774440" y="2270787"/>
            <a:ext cx="10310327" cy="2922104"/>
          </a:xfrm>
        </p:spPr>
        <p:txBody>
          <a:bodyPr/>
          <a:lstStyle/>
          <a:p>
            <a:pPr marL="285750" indent="-285750" algn="just">
              <a:lnSpc>
                <a:spcPct val="115000"/>
              </a:lnSpc>
              <a:spcAft>
                <a:spcPts val="0"/>
              </a:spcAft>
              <a:buFont typeface="Wingdings" panose="05000000000000000000" pitchFamily="2" charset="2"/>
              <a:buChar char="Ø"/>
            </a:pPr>
            <a:r>
              <a:rPr lang="ro-MD" sz="1800" dirty="0">
                <a:effectLst/>
                <a:latin typeface="Times New Roman" panose="02020603050405020304" pitchFamily="18" charset="0"/>
                <a:ea typeface="Times New Roman" panose="02020603050405020304" pitchFamily="18" charset="0"/>
                <a:cs typeface="Arial" panose="020B0604020202020204" pitchFamily="34" charset="0"/>
              </a:rPr>
              <a:t>Ministerul Educației și Cercetării a propus elaborarea modelelor de programe de educație bilingvă/multilingvă. Se planifică ca aceste programe vor descrie tipurile de programe de educație bilingvă și multilingvă, care vor fi implementate în cadrul instituțiilor de învățământ general, în conformitate cu treptele de învățământ: primar, gimnazial și liceal.</a:t>
            </a:r>
            <a:endParaRPr lang="ru-MD" sz="1800" dirty="0">
              <a:effectLst/>
              <a:latin typeface="Calibri" panose="020F0502020204030204" pitchFamily="34" charset="0"/>
              <a:ea typeface="Calibri" panose="020F0502020204030204" pitchFamily="34" charset="0"/>
              <a:cs typeface="Arial" panose="020B0604020202020204" pitchFamily="34" charset="0"/>
            </a:endParaRPr>
          </a:p>
          <a:p>
            <a:pPr marL="285750" indent="-285750">
              <a:buFont typeface="Wingdings" panose="05000000000000000000" pitchFamily="2" charset="2"/>
              <a:buChar char="Ø"/>
            </a:pPr>
            <a:r>
              <a:rPr lang="ro-MD" sz="1800" dirty="0">
                <a:effectLst/>
                <a:latin typeface="Times New Roman" panose="02020603050405020304" pitchFamily="18" charset="0"/>
                <a:ea typeface="Times New Roman" panose="02020603050405020304" pitchFamily="18" charset="0"/>
              </a:rPr>
              <a:t>Scopul principal al acestor programe este dezvoltarea competențelor lingvistice ale elevilor în două sau mai multe limbi, sprijinind astfel atât procesul de învățare academică, cât și integrarea culturală.</a:t>
            </a:r>
            <a:endParaRPr lang="ru-MD" dirty="0"/>
          </a:p>
        </p:txBody>
      </p:sp>
      <p:sp>
        <p:nvSpPr>
          <p:cNvPr id="4" name="TextBox 3">
            <a:extLst>
              <a:ext uri="{FF2B5EF4-FFF2-40B4-BE49-F238E27FC236}">
                <a16:creationId xmlns:a16="http://schemas.microsoft.com/office/drawing/2014/main" id="{29BDB6D8-42C4-485A-8055-099A94CAB92F}"/>
              </a:ext>
            </a:extLst>
          </p:cNvPr>
          <p:cNvSpPr txBox="1"/>
          <p:nvPr/>
        </p:nvSpPr>
        <p:spPr>
          <a:xfrm>
            <a:off x="289247" y="2029983"/>
            <a:ext cx="10711543" cy="481607"/>
          </a:xfrm>
          <a:prstGeom prst="rect">
            <a:avLst/>
          </a:prstGeom>
          <a:noFill/>
        </p:spPr>
        <p:txBody>
          <a:bodyPr wrap="square">
            <a:spAutoFit/>
          </a:bodyPr>
          <a:lstStyle/>
          <a:p>
            <a:pPr indent="449580" algn="just">
              <a:lnSpc>
                <a:spcPct val="115000"/>
              </a:lnSpc>
              <a:spcAft>
                <a:spcPts val="0"/>
              </a:spcAft>
            </a:pPr>
            <a:r>
              <a:rPr lang="ro-MD" sz="2400" b="1" dirty="0">
                <a:solidFill>
                  <a:schemeClr val="bg2">
                    <a:lumMod val="20000"/>
                    <a:lumOff val="80000"/>
                  </a:schemeClr>
                </a:solidFill>
                <a:effectLst/>
                <a:ea typeface="Times New Roman" panose="02020603050405020304" pitchFamily="18" charset="0"/>
              </a:rPr>
              <a:t>1.Elaborarea Programelor de educație bilingvă/multilingvă</a:t>
            </a:r>
            <a:endParaRPr lang="ro-MD" sz="2400" b="1" dirty="0">
              <a:solidFill>
                <a:schemeClr val="bg2">
                  <a:lumMod val="20000"/>
                  <a:lumOff val="80000"/>
                </a:schemeClr>
              </a:solidFill>
              <a:ea typeface="Times New Roman" panose="02020603050405020304" pitchFamily="18" charset="0"/>
            </a:endParaRPr>
          </a:p>
        </p:txBody>
      </p:sp>
    </p:spTree>
    <p:extLst>
      <p:ext uri="{BB962C8B-B14F-4D97-AF65-F5344CB8AC3E}">
        <p14:creationId xmlns:p14="http://schemas.microsoft.com/office/powerpoint/2010/main" val="4046516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a:extLst>
              <a:ext uri="{FF2B5EF4-FFF2-40B4-BE49-F238E27FC236}">
                <a16:creationId xmlns:a16="http://schemas.microsoft.com/office/drawing/2014/main" id="{52715563-EB29-4873-BF0D-316D0079C098}"/>
              </a:ext>
            </a:extLst>
          </p:cNvPr>
          <p:cNvSpPr>
            <a:spLocks noGrp="1"/>
          </p:cNvSpPr>
          <p:nvPr>
            <p:ph type="body" sz="quarter" idx="11"/>
          </p:nvPr>
        </p:nvSpPr>
        <p:spPr>
          <a:xfrm>
            <a:off x="1010931" y="1967948"/>
            <a:ext cx="10400408" cy="2922104"/>
          </a:xfrm>
        </p:spPr>
        <p:txBody>
          <a:bodyPr>
            <a:normAutofit fontScale="25000" lnSpcReduction="20000"/>
          </a:bodyPr>
          <a:lstStyle/>
          <a:p>
            <a:endParaRPr lang="ro-MD" sz="2400" dirty="0">
              <a:latin typeface="+mn-lt"/>
            </a:endParaRPr>
          </a:p>
          <a:p>
            <a:endParaRPr lang="ro-MD" sz="2400" dirty="0">
              <a:latin typeface="+mn-lt"/>
            </a:endParaRPr>
          </a:p>
          <a:p>
            <a:r>
              <a:rPr lang="ro-MD" sz="9600" b="1" dirty="0">
                <a:solidFill>
                  <a:schemeClr val="bg2">
                    <a:lumMod val="20000"/>
                    <a:lumOff val="80000"/>
                  </a:schemeClr>
                </a:solidFill>
              </a:rPr>
              <a:t>2.Elaborarea exemplelor de modele de Plan-cadru pentru Programele de educație bilingvă/multilingvă</a:t>
            </a:r>
          </a:p>
          <a:p>
            <a:endParaRPr lang="ro-MD" sz="3800" b="1" dirty="0"/>
          </a:p>
          <a:p>
            <a:pPr marL="457200" indent="-457200">
              <a:buFont typeface="Wingdings" panose="05000000000000000000" pitchFamily="2" charset="2"/>
              <a:buChar char="Ø"/>
            </a:pPr>
            <a:r>
              <a:rPr lang="ro-RO" sz="6400" dirty="0"/>
              <a:t>După ce va fi disponibilă lista programelor de educație bilingvă/multilingvă, ar fi oportună elaborarea unor exemple de modele de Plan-cadru corespunzător.</a:t>
            </a:r>
          </a:p>
          <a:p>
            <a:endParaRPr lang="ro-RO" sz="6400" dirty="0"/>
          </a:p>
          <a:p>
            <a:pPr marL="457200" indent="-457200">
              <a:buFont typeface="Wingdings" panose="05000000000000000000" pitchFamily="2" charset="2"/>
              <a:buChar char="Ø"/>
            </a:pPr>
            <a:r>
              <a:rPr lang="ro-RO" sz="6400" dirty="0"/>
              <a:t>Aceste exemple ar putea servi drept reper pentru instituțiile de învățământ general care implementează programe de educație bilingvă/multilingvă, facilitând adaptarea acestora la diverse contexte educaționale.</a:t>
            </a:r>
          </a:p>
          <a:p>
            <a:endParaRPr lang="ro-RO" sz="6400" dirty="0"/>
          </a:p>
          <a:p>
            <a:pPr marL="457200" indent="-457200">
              <a:buFont typeface="Wingdings" panose="05000000000000000000" pitchFamily="2" charset="2"/>
              <a:buChar char="Ø"/>
            </a:pPr>
            <a:r>
              <a:rPr lang="ro-RO" sz="6400" dirty="0"/>
              <a:t>De asemenea, ar fi util să fie elaborate sugestii metodologice privind implementarea Planului-cadru de învățământ, cu accent pe metodologiile de predare.</a:t>
            </a:r>
          </a:p>
          <a:p>
            <a:pPr marL="457200" indent="-457200">
              <a:buFont typeface="Wingdings" panose="05000000000000000000" pitchFamily="2" charset="2"/>
              <a:buChar char="Ø"/>
            </a:pPr>
            <a:endParaRPr lang="ro-RO" sz="2800" dirty="0"/>
          </a:p>
          <a:p>
            <a:endParaRPr lang="ru-MD" dirty="0"/>
          </a:p>
        </p:txBody>
      </p:sp>
      <p:pic>
        <p:nvPicPr>
          <p:cNvPr id="3" name="Graphic 2" descr="Badge Question Mark with solid fill">
            <a:extLst>
              <a:ext uri="{FF2B5EF4-FFF2-40B4-BE49-F238E27FC236}">
                <a16:creationId xmlns:a16="http://schemas.microsoft.com/office/drawing/2014/main" id="{174B3189-B2B8-5D21-BCAF-853D5624633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34268" y="5070788"/>
            <a:ext cx="696687" cy="696687"/>
          </a:xfrm>
          <a:prstGeom prst="rect">
            <a:avLst/>
          </a:prstGeom>
        </p:spPr>
      </p:pic>
      <p:sp>
        <p:nvSpPr>
          <p:cNvPr id="4" name="TextBox 3">
            <a:extLst>
              <a:ext uri="{FF2B5EF4-FFF2-40B4-BE49-F238E27FC236}">
                <a16:creationId xmlns:a16="http://schemas.microsoft.com/office/drawing/2014/main" id="{2C75F283-6BC2-8122-32A9-08E88E52DA77}"/>
              </a:ext>
            </a:extLst>
          </p:cNvPr>
          <p:cNvSpPr txBox="1"/>
          <p:nvPr/>
        </p:nvSpPr>
        <p:spPr>
          <a:xfrm>
            <a:off x="6901543" y="5180755"/>
            <a:ext cx="4392538" cy="844527"/>
          </a:xfrm>
          <a:prstGeom prst="rect">
            <a:avLst/>
          </a:prstGeom>
          <a:noFill/>
        </p:spPr>
        <p:txBody>
          <a:bodyPr wrap="square" rtlCol="0">
            <a:spAutoFit/>
          </a:bodyPr>
          <a:lstStyle/>
          <a:p>
            <a:pPr>
              <a:lnSpc>
                <a:spcPct val="120000"/>
              </a:lnSpc>
            </a:pPr>
            <a:r>
              <a:rPr lang="ro-RO" sz="1400" b="1" dirty="0">
                <a:cs typeface="Trebuchet MS"/>
              </a:rPr>
              <a:t>Considerați că ar fi util să se elaboreze </a:t>
            </a:r>
            <a:r>
              <a:rPr lang="ro-MD" sz="1400" b="1" dirty="0">
                <a:cs typeface="Trebuchet MS"/>
              </a:rPr>
              <a:t>exemple de modele de Plan-cadru corespunzător Programelor  de educație bilingvă/multilingvă </a:t>
            </a:r>
            <a:r>
              <a:rPr lang="es-ES" sz="1400" b="1" dirty="0">
                <a:cs typeface="Trebuchet MS"/>
              </a:rPr>
              <a:t>? </a:t>
            </a:r>
            <a:endParaRPr lang="ro-MD" sz="1400" b="1" dirty="0">
              <a:cs typeface="Trebuchet MS"/>
            </a:endParaRPr>
          </a:p>
        </p:txBody>
      </p:sp>
    </p:spTree>
    <p:extLst>
      <p:ext uri="{BB962C8B-B14F-4D97-AF65-F5344CB8AC3E}">
        <p14:creationId xmlns:p14="http://schemas.microsoft.com/office/powerpoint/2010/main" val="944258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a:extLst>
              <a:ext uri="{FF2B5EF4-FFF2-40B4-BE49-F238E27FC236}">
                <a16:creationId xmlns:a16="http://schemas.microsoft.com/office/drawing/2014/main" id="{E6BDDC15-25F1-44DF-B30B-FBD11BA61FB8}"/>
              </a:ext>
            </a:extLst>
          </p:cNvPr>
          <p:cNvSpPr>
            <a:spLocks noGrp="1"/>
          </p:cNvSpPr>
          <p:nvPr>
            <p:ph type="body" sz="quarter" idx="11"/>
          </p:nvPr>
        </p:nvSpPr>
        <p:spPr>
          <a:xfrm>
            <a:off x="992269" y="2130828"/>
            <a:ext cx="10176474" cy="2922104"/>
          </a:xfrm>
        </p:spPr>
        <p:txBody>
          <a:bodyPr>
            <a:normAutofit fontScale="47500" lnSpcReduction="20000"/>
          </a:bodyPr>
          <a:lstStyle/>
          <a:p>
            <a:pPr algn="just">
              <a:lnSpc>
                <a:spcPct val="115000"/>
              </a:lnSpc>
              <a:spcAft>
                <a:spcPts val="0"/>
              </a:spcAft>
            </a:pPr>
            <a:r>
              <a:rPr lang="ro-MD" sz="4400" b="1" dirty="0">
                <a:solidFill>
                  <a:schemeClr val="bg2">
                    <a:lumMod val="20000"/>
                    <a:lumOff val="80000"/>
                  </a:schemeClr>
                </a:solidFill>
                <a:effectLst/>
                <a:ea typeface="Calibri" panose="020F0502020204030204" pitchFamily="34" charset="0"/>
                <a:cs typeface="Arial" panose="020B0604020202020204" pitchFamily="34" charset="0"/>
              </a:rPr>
              <a:t>3.Consultarea necesităților și intereselor părților interesate</a:t>
            </a:r>
            <a:r>
              <a:rPr lang="ro-MD" sz="4400" dirty="0">
                <a:solidFill>
                  <a:schemeClr val="bg2">
                    <a:lumMod val="20000"/>
                    <a:lumOff val="80000"/>
                  </a:schemeClr>
                </a:solidFill>
                <a:effectLst/>
                <a:ea typeface="Calibri" panose="020F0502020204030204" pitchFamily="34" charset="0"/>
                <a:cs typeface="Arial" panose="020B0604020202020204" pitchFamily="34" charset="0"/>
              </a:rPr>
              <a:t> </a:t>
            </a:r>
            <a:r>
              <a:rPr lang="ro-MD" sz="4400" b="1" dirty="0">
                <a:solidFill>
                  <a:schemeClr val="bg2">
                    <a:lumMod val="20000"/>
                    <a:lumOff val="80000"/>
                  </a:schemeClr>
                </a:solidFill>
                <a:effectLst/>
                <a:ea typeface="Calibri" panose="020F0502020204030204" pitchFamily="34" charset="0"/>
                <a:cs typeface="Arial" panose="020B0604020202020204" pitchFamily="34" charset="0"/>
              </a:rPr>
              <a:t>din cadrul instituției de învățământ în implementarea educației multilingve</a:t>
            </a:r>
          </a:p>
          <a:p>
            <a:pPr algn="just">
              <a:lnSpc>
                <a:spcPct val="115000"/>
              </a:lnSpc>
              <a:spcAft>
                <a:spcPts val="0"/>
              </a:spcAft>
            </a:pPr>
            <a:endParaRPr lang="ro-MD" sz="1800" b="1" dirty="0">
              <a:effectLst/>
              <a:latin typeface="Times New Roman" panose="02020603050405020304" pitchFamily="18" charset="0"/>
              <a:ea typeface="Calibri" panose="020F0502020204030204" pitchFamily="34" charset="0"/>
              <a:cs typeface="Arial" panose="020B0604020202020204" pitchFamily="34" charset="0"/>
            </a:endParaRPr>
          </a:p>
          <a:p>
            <a:pPr marL="285750" indent="-285750" algn="just">
              <a:lnSpc>
                <a:spcPct val="115000"/>
              </a:lnSpc>
              <a:spcAft>
                <a:spcPts val="0"/>
              </a:spcAft>
              <a:buFont typeface="Wingdings" panose="05000000000000000000" pitchFamily="2" charset="2"/>
              <a:buChar char="Ø"/>
            </a:pPr>
            <a:r>
              <a:rPr lang="ro-MD" sz="3400" dirty="0">
                <a:effectLst/>
                <a:ea typeface="Times New Roman" panose="02020603050405020304" pitchFamily="18" charset="0"/>
              </a:rPr>
              <a:t>Se recomandă ca implementarea unui program de educație bilingvă/multilingvă în instituțiile de învățământ general să implice o consultare participativă a tuturor părților interesate, inclusiv cadre didactice, elevi, părinți și autorități publice locale. </a:t>
            </a:r>
          </a:p>
          <a:p>
            <a:pPr marL="285750" indent="-285750" algn="just">
              <a:lnSpc>
                <a:spcPct val="115000"/>
              </a:lnSpc>
              <a:spcAft>
                <a:spcPts val="0"/>
              </a:spcAft>
              <a:buFont typeface="Wingdings" panose="05000000000000000000" pitchFamily="2" charset="2"/>
              <a:buChar char="Ø"/>
            </a:pPr>
            <a:r>
              <a:rPr lang="ro-MD" sz="3400" dirty="0">
                <a:effectLst/>
                <a:ea typeface="Times New Roman" panose="02020603050405020304" pitchFamily="18" charset="0"/>
              </a:rPr>
              <a:t>Acest proces este considerat esențial pentru a înțelege nevoile și așteptările fiecărei părți implicate  pentru  selectarea unui model de Program bilingv/multilingv adecvat contextului local. </a:t>
            </a:r>
          </a:p>
          <a:p>
            <a:pPr marL="285750" indent="-285750" algn="just">
              <a:lnSpc>
                <a:spcPct val="115000"/>
              </a:lnSpc>
              <a:spcAft>
                <a:spcPts val="0"/>
              </a:spcAft>
              <a:buFont typeface="Wingdings" panose="05000000000000000000" pitchFamily="2" charset="2"/>
              <a:buChar char="Ø"/>
            </a:pPr>
            <a:r>
              <a:rPr lang="ro-MD" sz="3400" dirty="0">
                <a:effectLst/>
                <a:ea typeface="Times New Roman" panose="02020603050405020304" pitchFamily="18" charset="0"/>
              </a:rPr>
              <a:t>Se propune organizarea  ședințelor cu părinții elevilor pentru a explica conceptul de educație bilingvă/multilingvă și pentru a oferi părinților oportunitatea de a-și exprima opiniile referitoare la implementarea programului biling/multilingv.</a:t>
            </a:r>
            <a:endParaRPr lang="ru-MD" sz="3400" dirty="0">
              <a:effectLst/>
              <a:ea typeface="Times New Roman" panose="02020603050405020304" pitchFamily="18" charset="0"/>
            </a:endParaRPr>
          </a:p>
          <a:p>
            <a:endParaRPr lang="ru-MD" dirty="0"/>
          </a:p>
        </p:txBody>
      </p:sp>
    </p:spTree>
    <p:extLst>
      <p:ext uri="{BB962C8B-B14F-4D97-AF65-F5344CB8AC3E}">
        <p14:creationId xmlns:p14="http://schemas.microsoft.com/office/powerpoint/2010/main" val="2162456821"/>
      </p:ext>
    </p:extLst>
  </p:cSld>
  <p:clrMapOvr>
    <a:masterClrMapping/>
  </p:clrMapOvr>
</p:sld>
</file>

<file path=ppt/theme/theme1.xml><?xml version="1.0" encoding="utf-8"?>
<a:theme xmlns:a="http://schemas.openxmlformats.org/drawingml/2006/main" name="CMI">
  <a:themeElements>
    <a:clrScheme name="CMI">
      <a:dk1>
        <a:srgbClr val="000000"/>
      </a:dk1>
      <a:lt1>
        <a:srgbClr val="FFFFFF"/>
      </a:lt1>
      <a:dk2>
        <a:srgbClr val="144B5B"/>
      </a:dk2>
      <a:lt2>
        <a:srgbClr val="F5F3EB"/>
      </a:lt2>
      <a:accent1>
        <a:srgbClr val="A3D3C3"/>
      </a:accent1>
      <a:accent2>
        <a:srgbClr val="4BABC3"/>
      </a:accent2>
      <a:accent3>
        <a:srgbClr val="616DD2"/>
      </a:accent3>
      <a:accent4>
        <a:srgbClr val="D377F3"/>
      </a:accent4>
      <a:accent5>
        <a:srgbClr val="54D38E"/>
      </a:accent5>
      <a:accent6>
        <a:srgbClr val="DBF9A2"/>
      </a:accent6>
      <a:hlink>
        <a:srgbClr val="616DD2"/>
      </a:hlink>
      <a:folHlink>
        <a:srgbClr val="141313"/>
      </a:folHlink>
    </a:clrScheme>
    <a:fontScheme name="CMI">
      <a:majorFont>
        <a:latin typeface="Bespoke Serif Medium"/>
        <a:ea typeface=""/>
        <a:cs typeface=""/>
      </a:majorFont>
      <a:minorFont>
        <a:latin typeface="Public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tint val="100000"/>
            <a:shade val="100000"/>
            <a:satMod val="130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nSpc>
            <a:spcPct val="120000"/>
          </a:lnSpc>
          <a:defRPr dirty="0" err="1">
            <a:solidFill>
              <a:srgbClr val="444444"/>
            </a:solidFill>
            <a:latin typeface="Trebuchet MS"/>
            <a:cs typeface="Trebuchet MS"/>
          </a:defRPr>
        </a:defPPr>
      </a:lstStyle>
    </a:txDef>
  </a:objectDefaults>
  <a:extraClrSchemeLst/>
  <a:extLst>
    <a:ext uri="{05A4C25C-085E-4340-85A3-A5531E510DB2}">
      <thm15:themeFamily xmlns:thm15="http://schemas.microsoft.com/office/thememl/2012/main" name="Presentation11" id="{AD5F55D8-675F-0842-9F80-A46B14300C8C}" vid="{D6320CA2-5437-2F46-9827-DF9B74E1DDD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5ad1e10-cead-4be9-bfc0-5dfc8bc24372" xsi:nil="true"/>
    <lcf76f155ced4ddcb4097134ff3c332f xmlns="0e774e64-04c3-47b0-9cd3-b2d3a55093ad">
      <Terms xmlns="http://schemas.microsoft.com/office/infopath/2007/PartnerControls"/>
    </lcf76f155ced4ddcb4097134ff3c332f>
    <SharedWithUsers xmlns="15ad1e10-cead-4be9-bfc0-5dfc8bc24372">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06D11D4407B024692474E82243DB517" ma:contentTypeVersion="21" ma:contentTypeDescription="Create a new document." ma:contentTypeScope="" ma:versionID="974e8ca4ddeeb89814e8292d1e7671e5">
  <xsd:schema xmlns:xsd="http://www.w3.org/2001/XMLSchema" xmlns:xs="http://www.w3.org/2001/XMLSchema" xmlns:p="http://schemas.microsoft.com/office/2006/metadata/properties" xmlns:ns2="0e774e64-04c3-47b0-9cd3-b2d3a55093ad" xmlns:ns3="15ad1e10-cead-4be9-bfc0-5dfc8bc24372" targetNamespace="http://schemas.microsoft.com/office/2006/metadata/properties" ma:root="true" ma:fieldsID="574d9c220ba1bf7a3b4cc1df4a0bd91d" ns2:_="" ns3:_="">
    <xsd:import namespace="0e774e64-04c3-47b0-9cd3-b2d3a55093ad"/>
    <xsd:import namespace="15ad1e10-cead-4be9-bfc0-5dfc8bc2437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TaxCatchAll" minOccurs="0"/>
                <xsd:element ref="ns2:lcf76f155ced4ddcb4097134ff3c332f"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774e64-04c3-47b0-9cd3-b2d3a55093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d7724c13-f8a1-42c5-9a6e-0011924e384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5ad1e10-cead-4be9-bfc0-5dfc8bc2437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f0236e49-d046-404d-b1de-fe3586156cfe}" ma:internalName="TaxCatchAll" ma:showField="CatchAllData" ma:web="15ad1e10-cead-4be9-bfc0-5dfc8bc24372">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5E3C081-4081-47AD-A9A6-9F18F525DA1D}">
  <ds:schemaRefs>
    <ds:schemaRef ds:uri="http://schemas.microsoft.com/office/2006/metadata/properties"/>
    <ds:schemaRef ds:uri="http://purl.org/dc/elements/1.1/"/>
    <ds:schemaRef ds:uri="http://purl.org/dc/dcmitype/"/>
    <ds:schemaRef ds:uri="http://schemas.microsoft.com/office/2006/documentManagement/types"/>
    <ds:schemaRef ds:uri="http://purl.org/dc/terms/"/>
    <ds:schemaRef ds:uri="http://schemas.microsoft.com/office/infopath/2007/PartnerControls"/>
    <ds:schemaRef ds:uri="http://schemas.microsoft.com/sharepoint/v3"/>
    <ds:schemaRef ds:uri="http://schemas.openxmlformats.org/package/2006/metadata/core-properties"/>
    <ds:schemaRef ds:uri="http://www.w3.org/XML/1998/namespace"/>
    <ds:schemaRef ds:uri="15ad1e10-cead-4be9-bfc0-5dfc8bc24372"/>
    <ds:schemaRef ds:uri="0e774e64-04c3-47b0-9cd3-b2d3a55093ad"/>
  </ds:schemaRefs>
</ds:datastoreItem>
</file>

<file path=customXml/itemProps2.xml><?xml version="1.0" encoding="utf-8"?>
<ds:datastoreItem xmlns:ds="http://schemas.openxmlformats.org/officeDocument/2006/customXml" ds:itemID="{14883F0F-DE57-4ECA-B9BB-F22E8C5B5D82}">
  <ds:schemaRefs>
    <ds:schemaRef ds:uri="http://schemas.microsoft.com/sharepoint/v3/contenttype/forms"/>
  </ds:schemaRefs>
</ds:datastoreItem>
</file>

<file path=customXml/itemProps3.xml><?xml version="1.0" encoding="utf-8"?>
<ds:datastoreItem xmlns:ds="http://schemas.openxmlformats.org/officeDocument/2006/customXml" ds:itemID="{F2310380-F156-41ED-956A-A7F56E9008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774e64-04c3-47b0-9cd3-b2d3a55093ad"/>
    <ds:schemaRef ds:uri="15ad1e10-cead-4be9-bfc0-5dfc8bc243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586</TotalTime>
  <Words>1480</Words>
  <Application>Microsoft Office PowerPoint</Application>
  <PresentationFormat>Custom</PresentationFormat>
  <Paragraphs>171</Paragraphs>
  <Slides>17</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Wingdings</vt:lpstr>
      <vt:lpstr>Symbol</vt:lpstr>
      <vt:lpstr>Public Sans</vt:lpstr>
      <vt:lpstr>Times New Roman</vt:lpstr>
      <vt:lpstr>Bespoke Serif Medium</vt:lpstr>
      <vt:lpstr>Arial</vt:lpstr>
      <vt:lpstr>Calibri</vt:lpstr>
      <vt:lpstr>Trebuchet MS</vt:lpstr>
      <vt:lpstr>CMI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subject/>
  <dc:creator>lilia loghinescu</dc:creator>
  <cp:keywords/>
  <dc:description/>
  <cp:lastModifiedBy>lilia loghinescu</cp:lastModifiedBy>
  <cp:revision>116</cp:revision>
  <cp:lastPrinted>2014-07-09T13:30:36Z</cp:lastPrinted>
  <dcterms:created xsi:type="dcterms:W3CDTF">2025-02-05T12:53:00Z</dcterms:created>
  <dcterms:modified xsi:type="dcterms:W3CDTF">2025-02-06T11:33:25Z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0x010100506D11D4407B024692474E82243DB517</vt:lpwstr>
  </property>
  <property fmtid="{D5CDD505-2E9C-101B-9397-08002B2CF9AE}" pid="3" name="MediaServiceImageTags">
    <vt:lpwstr/>
  </property>
  <property fmtid="{D5CDD505-2E9C-101B-9397-08002B2CF9AE}" pid="4" name="Order">
    <vt:r8>145100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